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88825"/>
  <p:notesSz cx="6858000" cy="9144000"/>
  <p:embeddedFontLs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c064c2ca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c064c2cac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c064c2ca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8c064c2cac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c064c2cac_1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c064c2ca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8c064c2cac_1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c064c2cac_1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c064c2cac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8c064c2cac_1_1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c064c2ca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c064c2cac_1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c064c2cac_2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c064c2ca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8c064c2cac_2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c064c2cac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8c064c2cac_1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c064c2cac_1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c064c2cac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8c064c2cac_1_2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c064c2ca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8c064c2cac_1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c064c2cac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8c064c2cac_1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c064c2cac_2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c064c2cac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8c064c2cac_2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c064c2cac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c064c2ca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8c064c2cac_2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c064c2cac_3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c064c2cac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8c064c2cac_3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c064c2cac_2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c064c2ca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8c064c2cac_2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c064c2c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8c064c2cac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c064c2ca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8c064c2cac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c064c2ca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8c064c2cac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c162b166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8c162b1665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c064c2ca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8c064c2cac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c064c2ca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8c064c2cac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c064c2cac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c064c2ca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8c064c2cac_2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c064c2cac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8c064c2cac_7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c162b1665_2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c162b1665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8c162b1665_2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c064c2ca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8c064c2cac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c064c2ca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8c064c2cac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c064c2c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8c064c2ca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c064c2c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c064c2ca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4672383" y="1498601"/>
            <a:ext cx="7008574" cy="329882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4672383" y="4927600"/>
            <a:ext cx="7008574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</a:defRPr>
            </a:lvl1pPr>
            <a:lvl2pPr lvl="1" algn="ctr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2000"/>
              <a:buNone/>
              <a:defRPr>
                <a:solidFill>
                  <a:srgbClr val="8E94AB"/>
                </a:solidFill>
              </a:defRPr>
            </a:lvl2pPr>
            <a:lvl3pPr lvl="2" algn="ctr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800"/>
              <a:buNone/>
              <a:defRPr>
                <a:solidFill>
                  <a:srgbClr val="8E94AB"/>
                </a:solidFill>
              </a:defRPr>
            </a:lvl3pPr>
            <a:lvl4pPr lvl="3" algn="ctr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800"/>
              <a:buNone/>
              <a:defRPr>
                <a:solidFill>
                  <a:srgbClr val="8E94AB"/>
                </a:solidFill>
              </a:defRPr>
            </a:lvl4pPr>
            <a:lvl5pPr lvl="4" algn="ctr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800"/>
              <a:buNone/>
              <a:defRPr>
                <a:solidFill>
                  <a:srgbClr val="8E94AB"/>
                </a:solidFill>
              </a:defRPr>
            </a:lvl5pPr>
            <a:lvl6pPr lvl="5" algn="ctr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620"/>
              <a:buNone/>
              <a:defRPr>
                <a:solidFill>
                  <a:srgbClr val="8E94AB"/>
                </a:solidFill>
              </a:defRPr>
            </a:lvl6pPr>
            <a:lvl7pPr lvl="6" algn="ctr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620"/>
              <a:buNone/>
              <a:defRPr>
                <a:solidFill>
                  <a:srgbClr val="8E94AB"/>
                </a:solidFill>
              </a:defRPr>
            </a:lvl7pPr>
            <a:lvl8pPr lvl="7" algn="ctr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620"/>
              <a:buNone/>
              <a:defRPr>
                <a:solidFill>
                  <a:srgbClr val="8E94AB"/>
                </a:solidFill>
              </a:defRPr>
            </a:lvl8pPr>
            <a:lvl9pPr lvl="8" algn="ctr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620"/>
              <a:buNone/>
              <a:defRPr>
                <a:solidFill>
                  <a:srgbClr val="8E94AB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60786" y="-1141677"/>
            <a:ext cx="4470400" cy="1015735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3147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6pPr>
            <a:lvl7pPr indent="-33147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7pPr>
            <a:lvl8pPr indent="-33147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8pPr>
            <a:lvl9pPr indent="-33147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614868" y="2512404"/>
            <a:ext cx="5897561" cy="142203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2434617" y="-1042670"/>
            <a:ext cx="5897561" cy="853217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3147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6pPr>
            <a:lvl7pPr indent="-33147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7pPr>
            <a:lvl8pPr indent="-33147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8pPr>
            <a:lvl9pPr indent="-33147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3147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6pPr>
            <a:lvl7pPr indent="-33147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7pPr>
            <a:lvl8pPr indent="-33147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8pPr>
            <a:lvl9pPr indent="-33147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117309" y="1701800"/>
            <a:ext cx="4977104" cy="4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6pPr>
            <a:lvl7pPr indent="-33147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7pPr>
            <a:lvl8pPr indent="-33147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8pPr>
            <a:lvl9pPr indent="-33147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6297559" y="1701800"/>
            <a:ext cx="4977104" cy="4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33147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6pPr>
            <a:lvl7pPr indent="-33147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7pPr>
            <a:lvl8pPr indent="-33147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8pPr>
            <a:lvl9pPr indent="-33147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12589" y="4445000"/>
            <a:ext cx="7008574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  <a:defRPr b="0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12589" y="3124200"/>
            <a:ext cx="7008574" cy="1296987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2400"/>
              <a:buNone/>
              <a:defRPr sz="2400">
                <a:solidFill>
                  <a:srgbClr val="8E94AB"/>
                </a:solidFill>
              </a:defRPr>
            </a:lvl2pPr>
            <a:lvl3pPr indent="-2286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2100"/>
              <a:buNone/>
              <a:defRPr sz="2100">
                <a:solidFill>
                  <a:srgbClr val="8E94AB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900"/>
              <a:buNone/>
              <a:defRPr sz="1900">
                <a:solidFill>
                  <a:srgbClr val="8E94AB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900"/>
              <a:buNone/>
              <a:defRPr sz="1900">
                <a:solidFill>
                  <a:srgbClr val="8E94AB"/>
                </a:solidFill>
              </a:defRPr>
            </a:lvl5pPr>
            <a:lvl6pPr indent="-22860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710"/>
              <a:buNone/>
              <a:defRPr sz="1900">
                <a:solidFill>
                  <a:srgbClr val="8E94AB"/>
                </a:solidFill>
              </a:defRPr>
            </a:lvl6pPr>
            <a:lvl7pPr indent="-22860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710"/>
              <a:buNone/>
              <a:defRPr sz="1900">
                <a:solidFill>
                  <a:srgbClr val="8E94AB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710"/>
              <a:buNone/>
              <a:defRPr sz="1900">
                <a:solidFill>
                  <a:srgbClr val="8E94AB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rgbClr val="8E94AB"/>
              </a:buClr>
              <a:buSzPts val="1710"/>
              <a:buNone/>
              <a:defRPr sz="1900">
                <a:solidFill>
                  <a:srgbClr val="8E94AB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121372" y="1608836"/>
            <a:ext cx="4973041" cy="512064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2100"/>
            </a:lvl6pPr>
            <a:lvl7pPr indent="-22860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2100"/>
            </a:lvl7pPr>
            <a:lvl8pPr indent="-22860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2100"/>
            </a:lvl8pPr>
            <a:lvl9pPr indent="-22860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2100"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1117309" y="2209800"/>
            <a:ext cx="4977104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33147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6pPr>
            <a:lvl7pPr indent="-33147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7pPr>
            <a:lvl8pPr indent="-33147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8pPr>
            <a:lvl9pPr indent="-33147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6301622" y="1608836"/>
            <a:ext cx="4973041" cy="512064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2100"/>
            </a:lvl6pPr>
            <a:lvl7pPr indent="-22860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2100"/>
            </a:lvl7pPr>
            <a:lvl8pPr indent="-22860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2100"/>
            </a:lvl8pPr>
            <a:lvl9pPr indent="-22860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2100"/>
            </a:lvl9pPr>
          </a:lstStyle>
          <a:p/>
        </p:txBody>
      </p:sp>
      <p:sp>
        <p:nvSpPr>
          <p:cNvPr id="40" name="Google Shape;40;p6"/>
          <p:cNvSpPr txBox="1"/>
          <p:nvPr>
            <p:ph idx="4" type="body"/>
          </p:nvPr>
        </p:nvSpPr>
        <p:spPr>
          <a:xfrm>
            <a:off x="6297559" y="2209800"/>
            <a:ext cx="4977104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33147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6pPr>
            <a:lvl7pPr indent="-33147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7pPr>
            <a:lvl8pPr indent="-33147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8pPr>
            <a:lvl9pPr indent="-33147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54901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304721" y="1701800"/>
            <a:ext cx="3351927" cy="2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04721" y="4648200"/>
            <a:ext cx="3351927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6pPr>
            <a:lvl7pPr indent="-22860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7pPr>
            <a:lvl8pPr indent="-22860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8pPr>
            <a:lvl9pPr indent="-22860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469236" y="482600"/>
            <a:ext cx="6805427" cy="5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33147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6pPr>
            <a:lvl7pPr indent="-33147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7pPr>
            <a:lvl8pPr indent="-33147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8pPr>
            <a:lvl9pPr indent="-33147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Char char="–"/>
              <a:defRPr sz="1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54901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2437765" y="4800600"/>
            <a:ext cx="7313295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64" name="Google Shape;64;p10"/>
          <p:cNvSpPr/>
          <p:nvPr>
            <p:ph idx="2" type="pic"/>
          </p:nvPr>
        </p:nvSpPr>
        <p:spPr>
          <a:xfrm>
            <a:off x="2437765" y="279401"/>
            <a:ext cx="7313295" cy="444817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entury Gothic"/>
              <a:buNone/>
              <a:defRPr b="0" i="0" sz="3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430"/>
              <a:buFont typeface="Century Gothic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430"/>
              <a:buFont typeface="Century Gothic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430"/>
              <a:buFont typeface="Century Gothic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430"/>
              <a:buFont typeface="Century Gothic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2437765" y="5562600"/>
            <a:ext cx="731329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6pPr>
            <a:lvl7pPr indent="-228600" lvl="6" marL="32004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7pPr>
            <a:lvl8pPr indent="-228600" lvl="7" marL="36576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8pPr>
            <a:lvl9pPr indent="-228600" lvl="8" marL="411480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54901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81000" lvl="0" marL="457200" marR="0" rtl="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1470" lvl="5" marL="2743200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1470" lvl="6" marL="3200400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1470" lvl="7" marL="3657600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1470" lvl="8" marL="4114800" marR="0" rtl="0" algn="l">
              <a:lnSpc>
                <a:spcPct val="95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6029124" y="1610400"/>
            <a:ext cx="39105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</a:pPr>
            <a:r>
              <a:rPr b="1" lang="en-US" sz="12700">
                <a:solidFill>
                  <a:srgbClr val="455F51"/>
                </a:solidFill>
              </a:rPr>
              <a:t>CEO</a:t>
            </a:r>
            <a:endParaRPr b="1" sz="32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0329006" y="5162600"/>
            <a:ext cx="14220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김경찬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이대건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박재홍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-900" l="30" r="-29" t="900"/>
          <a:stretch/>
        </p:blipFill>
        <p:spPr>
          <a:xfrm>
            <a:off x="5774575" y="3566513"/>
            <a:ext cx="4419600" cy="87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3632475" y="364055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Menu 출력</a:t>
            </a:r>
            <a:endParaRPr sz="3000"/>
          </a:p>
        </p:txBody>
      </p:sp>
      <p:sp>
        <p:nvSpPr>
          <p:cNvPr id="168" name="Google Shape;168;p22"/>
          <p:cNvSpPr/>
          <p:nvPr/>
        </p:nvSpPr>
        <p:spPr>
          <a:xfrm>
            <a:off x="3632625" y="445540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3000"/>
              <a:t>Menu 선택</a:t>
            </a:r>
            <a:endParaRPr sz="3000"/>
          </a:p>
        </p:txBody>
      </p:sp>
      <p:sp>
        <p:nvSpPr>
          <p:cNvPr id="169" name="Google Shape;169;p22"/>
          <p:cNvSpPr/>
          <p:nvPr/>
        </p:nvSpPr>
        <p:spPr>
          <a:xfrm>
            <a:off x="3632475" y="52820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선택한 Function 동작</a:t>
            </a:r>
            <a:endParaRPr sz="3000"/>
          </a:p>
        </p:txBody>
      </p:sp>
      <p:sp>
        <p:nvSpPr>
          <p:cNvPr id="170" name="Google Shape;170;p22"/>
          <p:cNvSpPr/>
          <p:nvPr/>
        </p:nvSpPr>
        <p:spPr>
          <a:xfrm>
            <a:off x="4490475" y="6108750"/>
            <a:ext cx="32082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Exit</a:t>
            </a:r>
            <a:endParaRPr sz="3000"/>
          </a:p>
        </p:txBody>
      </p:sp>
      <p:cxnSp>
        <p:nvCxnSpPr>
          <p:cNvPr id="171" name="Google Shape;171;p22"/>
          <p:cNvCxnSpPr>
            <a:stCxn id="168" idx="1"/>
          </p:cNvCxnSpPr>
          <p:nvPr/>
        </p:nvCxnSpPr>
        <p:spPr>
          <a:xfrm rot="10800000">
            <a:off x="2091825" y="4705600"/>
            <a:ext cx="154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2"/>
          <p:cNvCxnSpPr/>
          <p:nvPr/>
        </p:nvCxnSpPr>
        <p:spPr>
          <a:xfrm>
            <a:off x="2082075" y="4707400"/>
            <a:ext cx="9900" cy="16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2"/>
          <p:cNvCxnSpPr>
            <a:endCxn id="170" idx="1"/>
          </p:cNvCxnSpPr>
          <p:nvPr/>
        </p:nvCxnSpPr>
        <p:spPr>
          <a:xfrm flipH="1" rot="10800000">
            <a:off x="2091975" y="6358950"/>
            <a:ext cx="23985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2"/>
          <p:cNvSpPr/>
          <p:nvPr/>
        </p:nvSpPr>
        <p:spPr>
          <a:xfrm>
            <a:off x="1270175" y="5227650"/>
            <a:ext cx="671100" cy="5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0</a:t>
            </a:r>
            <a:endParaRPr sz="3000"/>
          </a:p>
        </p:txBody>
      </p:sp>
      <p:cxnSp>
        <p:nvCxnSpPr>
          <p:cNvPr id="175" name="Google Shape;175;p22"/>
          <p:cNvCxnSpPr>
            <a:endCxn id="176" idx="1"/>
          </p:cNvCxnSpPr>
          <p:nvPr/>
        </p:nvCxnSpPr>
        <p:spPr>
          <a:xfrm rot="10800000">
            <a:off x="8882925" y="3878925"/>
            <a:ext cx="12117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2"/>
          <p:cNvCxnSpPr/>
          <p:nvPr/>
        </p:nvCxnSpPr>
        <p:spPr>
          <a:xfrm flipH="1" rot="10800000">
            <a:off x="8566275" y="5540926"/>
            <a:ext cx="1530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10096875" y="3899900"/>
            <a:ext cx="9900" cy="16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2"/>
          <p:cNvSpPr/>
          <p:nvPr/>
        </p:nvSpPr>
        <p:spPr>
          <a:xfrm>
            <a:off x="10211350" y="4204150"/>
            <a:ext cx="1901400" cy="94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Function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종료</a:t>
            </a:r>
            <a:endParaRPr sz="3000"/>
          </a:p>
        </p:txBody>
      </p:sp>
      <p:sp>
        <p:nvSpPr>
          <p:cNvPr id="180" name="Google Shape;180;p22"/>
          <p:cNvSpPr/>
          <p:nvPr/>
        </p:nvSpPr>
        <p:spPr>
          <a:xfrm>
            <a:off x="3995850" y="618755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 rot="10800000">
            <a:off x="8566275" y="372097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3657825" y="12774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Main 화면 출력</a:t>
            </a:r>
            <a:endParaRPr sz="3000"/>
          </a:p>
        </p:txBody>
      </p:sp>
      <p:sp>
        <p:nvSpPr>
          <p:cNvPr id="182" name="Google Shape;182;p22"/>
          <p:cNvSpPr/>
          <p:nvPr/>
        </p:nvSpPr>
        <p:spPr>
          <a:xfrm>
            <a:off x="3632475" y="2155176"/>
            <a:ext cx="4923900" cy="109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Novel Name 받아오기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Voca.txt의 단어 받아오기</a:t>
            </a:r>
            <a:endParaRPr sz="3000"/>
          </a:p>
        </p:txBody>
      </p:sp>
      <p:sp>
        <p:nvSpPr>
          <p:cNvPr id="183" name="Google Shape;183;p22"/>
          <p:cNvSpPr/>
          <p:nvPr/>
        </p:nvSpPr>
        <p:spPr>
          <a:xfrm>
            <a:off x="4470450" y="399775"/>
            <a:ext cx="32280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Start</a:t>
            </a:r>
            <a:endParaRPr sz="3000"/>
          </a:p>
        </p:txBody>
      </p:sp>
      <p:sp>
        <p:nvSpPr>
          <p:cNvPr id="184" name="Google Shape;184;p22"/>
          <p:cNvSpPr/>
          <p:nvPr/>
        </p:nvSpPr>
        <p:spPr>
          <a:xfrm>
            <a:off x="8294275" y="5075350"/>
            <a:ext cx="474600" cy="384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99999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0" y="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Function - funcReadNovel()</a:t>
            </a:r>
            <a:endParaRPr sz="3000"/>
          </a:p>
        </p:txBody>
      </p:sp>
      <p:sp>
        <p:nvSpPr>
          <p:cNvPr id="190" name="Google Shape;190;p23"/>
          <p:cNvSpPr/>
          <p:nvPr/>
        </p:nvSpPr>
        <p:spPr>
          <a:xfrm>
            <a:off x="3632463" y="7641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Show Novel Name</a:t>
            </a:r>
            <a:endParaRPr sz="3000"/>
          </a:p>
        </p:txBody>
      </p:sp>
      <p:sp>
        <p:nvSpPr>
          <p:cNvPr id="191" name="Google Shape;191;p23"/>
          <p:cNvSpPr/>
          <p:nvPr/>
        </p:nvSpPr>
        <p:spPr>
          <a:xfrm>
            <a:off x="3632463" y="146915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Read</a:t>
            </a:r>
            <a:r>
              <a:rPr lang="en-US" sz="3000"/>
              <a:t> Novel Contents(txt)</a:t>
            </a:r>
            <a:endParaRPr sz="3000"/>
          </a:p>
        </p:txBody>
      </p:sp>
      <p:sp>
        <p:nvSpPr>
          <p:cNvPr id="192" name="Google Shape;192;p23"/>
          <p:cNvSpPr/>
          <p:nvPr/>
        </p:nvSpPr>
        <p:spPr>
          <a:xfrm flipH="1">
            <a:off x="8500950" y="2737700"/>
            <a:ext cx="769675" cy="1203850"/>
          </a:xfrm>
          <a:custGeom>
            <a:rect b="b" l="l" r="r" t="t"/>
            <a:pathLst>
              <a:path extrusionOk="0" h="48154" w="30787">
                <a:moveTo>
                  <a:pt x="18551" y="48154"/>
                </a:moveTo>
                <a:lnTo>
                  <a:pt x="0" y="48154"/>
                </a:lnTo>
                <a:lnTo>
                  <a:pt x="0" y="0"/>
                </a:lnTo>
                <a:lnTo>
                  <a:pt x="30787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Google Shape;193;p23"/>
          <p:cNvSpPr/>
          <p:nvPr/>
        </p:nvSpPr>
        <p:spPr>
          <a:xfrm>
            <a:off x="2871475" y="2819575"/>
            <a:ext cx="769675" cy="1058425"/>
          </a:xfrm>
          <a:custGeom>
            <a:rect b="b" l="l" r="r" t="t"/>
            <a:pathLst>
              <a:path extrusionOk="0" h="48154" w="30787">
                <a:moveTo>
                  <a:pt x="18551" y="48154"/>
                </a:moveTo>
                <a:lnTo>
                  <a:pt x="0" y="48154"/>
                </a:lnTo>
                <a:lnTo>
                  <a:pt x="0" y="0"/>
                </a:lnTo>
                <a:lnTo>
                  <a:pt x="30787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Google Shape;194;p23"/>
          <p:cNvSpPr/>
          <p:nvPr/>
        </p:nvSpPr>
        <p:spPr>
          <a:xfrm>
            <a:off x="3327675" y="3352500"/>
            <a:ext cx="5564100" cy="10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2"/>
                </a:solidFill>
              </a:rPr>
              <a:t>f. 이전 페이지 / n. 다음 페이지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e. 나가기 / s. 단어 검색 /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 </a:t>
            </a:r>
            <a:endParaRPr sz="2800"/>
          </a:p>
        </p:txBody>
      </p:sp>
      <p:sp>
        <p:nvSpPr>
          <p:cNvPr id="195" name="Google Shape;195;p23"/>
          <p:cNvSpPr/>
          <p:nvPr/>
        </p:nvSpPr>
        <p:spPr>
          <a:xfrm>
            <a:off x="3632450" y="2174125"/>
            <a:ext cx="49239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Show</a:t>
            </a:r>
            <a:r>
              <a:rPr lang="en-US" sz="2800"/>
              <a:t> Novel Contents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(25Line)</a:t>
            </a:r>
            <a:endParaRPr sz="2800"/>
          </a:p>
        </p:txBody>
      </p:sp>
      <p:sp>
        <p:nvSpPr>
          <p:cNvPr id="196" name="Google Shape;196;p23"/>
          <p:cNvSpPr/>
          <p:nvPr/>
        </p:nvSpPr>
        <p:spPr>
          <a:xfrm>
            <a:off x="2094675" y="2980025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</a:t>
            </a:r>
            <a:endParaRPr sz="3000"/>
          </a:p>
        </p:txBody>
      </p:sp>
      <p:sp>
        <p:nvSpPr>
          <p:cNvPr id="197" name="Google Shape;197;p23"/>
          <p:cNvSpPr/>
          <p:nvPr/>
        </p:nvSpPr>
        <p:spPr>
          <a:xfrm>
            <a:off x="4688325" y="4745450"/>
            <a:ext cx="2812200" cy="6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Function </a:t>
            </a:r>
            <a:r>
              <a:rPr lang="en-US" sz="3000"/>
              <a:t>End</a:t>
            </a:r>
            <a:endParaRPr sz="3000"/>
          </a:p>
        </p:txBody>
      </p:sp>
      <p:sp>
        <p:nvSpPr>
          <p:cNvPr id="198" name="Google Shape;198;p23"/>
          <p:cNvSpPr/>
          <p:nvPr/>
        </p:nvSpPr>
        <p:spPr>
          <a:xfrm>
            <a:off x="4688300" y="5711500"/>
            <a:ext cx="2812200" cy="6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Main()</a:t>
            </a:r>
            <a:endParaRPr sz="3000"/>
          </a:p>
        </p:txBody>
      </p:sp>
      <p:sp>
        <p:nvSpPr>
          <p:cNvPr id="199" name="Google Shape;199;p23"/>
          <p:cNvSpPr/>
          <p:nvPr/>
        </p:nvSpPr>
        <p:spPr>
          <a:xfrm>
            <a:off x="671000" y="2486650"/>
            <a:ext cx="2970150" cy="2780443"/>
          </a:xfrm>
          <a:custGeom>
            <a:rect b="b" l="l" r="r" t="t"/>
            <a:pathLst>
              <a:path extrusionOk="0" h="101439" w="118806">
                <a:moveTo>
                  <a:pt x="27629" y="101439"/>
                </a:moveTo>
                <a:lnTo>
                  <a:pt x="0" y="101439"/>
                </a:lnTo>
                <a:lnTo>
                  <a:pt x="0" y="0"/>
                </a:lnTo>
                <a:lnTo>
                  <a:pt x="118806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Google Shape;200;p23"/>
          <p:cNvSpPr/>
          <p:nvPr/>
        </p:nvSpPr>
        <p:spPr>
          <a:xfrm>
            <a:off x="671000" y="5561500"/>
            <a:ext cx="1243336" cy="1154525"/>
          </a:xfrm>
          <a:custGeom>
            <a:rect b="b" l="l" r="r" t="t"/>
            <a:pathLst>
              <a:path extrusionOk="0" h="46181" w="48154">
                <a:moveTo>
                  <a:pt x="27629" y="0"/>
                </a:moveTo>
                <a:lnTo>
                  <a:pt x="0" y="0"/>
                </a:lnTo>
                <a:lnTo>
                  <a:pt x="0" y="46181"/>
                </a:lnTo>
                <a:lnTo>
                  <a:pt x="48154" y="46181"/>
                </a:lnTo>
                <a:lnTo>
                  <a:pt x="48154" y="828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Google Shape;201;p23"/>
          <p:cNvSpPr/>
          <p:nvPr/>
        </p:nvSpPr>
        <p:spPr>
          <a:xfrm rot="-5400000">
            <a:off x="1685775" y="584180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1346475" y="5130938"/>
            <a:ext cx="2812200" cy="6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Find Word(y/n)</a:t>
            </a:r>
            <a:endParaRPr sz="3000"/>
          </a:p>
        </p:txBody>
      </p:sp>
      <p:sp>
        <p:nvSpPr>
          <p:cNvPr id="203" name="Google Shape;203;p23"/>
          <p:cNvSpPr/>
          <p:nvPr/>
        </p:nvSpPr>
        <p:spPr>
          <a:xfrm rot="10800000">
            <a:off x="8556375" y="261032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166550" y="229442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157825" y="268652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9401100" y="2976638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</a:t>
            </a:r>
            <a:endParaRPr sz="3000"/>
          </a:p>
        </p:txBody>
      </p:sp>
      <p:sp>
        <p:nvSpPr>
          <p:cNvPr id="207" name="Google Shape;207;p23"/>
          <p:cNvSpPr/>
          <p:nvPr/>
        </p:nvSpPr>
        <p:spPr>
          <a:xfrm>
            <a:off x="3858250" y="4410825"/>
            <a:ext cx="9850" cy="740075"/>
          </a:xfrm>
          <a:custGeom>
            <a:rect b="b" l="l" r="r" t="t"/>
            <a:pathLst>
              <a:path extrusionOk="0" h="29603" w="394">
                <a:moveTo>
                  <a:pt x="0" y="0"/>
                </a:moveTo>
                <a:lnTo>
                  <a:pt x="394" y="29603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Google Shape;208;p23"/>
          <p:cNvSpPr/>
          <p:nvPr/>
        </p:nvSpPr>
        <p:spPr>
          <a:xfrm>
            <a:off x="2169950" y="4474975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</a:t>
            </a:r>
            <a:endParaRPr sz="3000"/>
          </a:p>
        </p:txBody>
      </p:sp>
      <p:sp>
        <p:nvSpPr>
          <p:cNvPr id="209" name="Google Shape;209;p23"/>
          <p:cNvSpPr/>
          <p:nvPr/>
        </p:nvSpPr>
        <p:spPr>
          <a:xfrm>
            <a:off x="7867950" y="4765250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</a:t>
            </a:r>
            <a:endParaRPr sz="3000"/>
          </a:p>
        </p:txBody>
      </p:sp>
      <p:sp>
        <p:nvSpPr>
          <p:cNvPr id="210" name="Google Shape;210;p23"/>
          <p:cNvSpPr/>
          <p:nvPr/>
        </p:nvSpPr>
        <p:spPr>
          <a:xfrm>
            <a:off x="8284425" y="1283750"/>
            <a:ext cx="474600" cy="384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99999"/>
              </a:highlight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8759025" y="4765250"/>
            <a:ext cx="22137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End of File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>
            <a:off x="-2" y="0"/>
            <a:ext cx="40161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</a:t>
            </a:r>
            <a:r>
              <a:rPr lang="en-US" sz="3000"/>
              <a:t>Read Novel Contents</a:t>
            </a:r>
            <a:endParaRPr sz="3000"/>
          </a:p>
        </p:txBody>
      </p:sp>
      <p:sp>
        <p:nvSpPr>
          <p:cNvPr id="218" name="Google Shape;218;p24"/>
          <p:cNvSpPr/>
          <p:nvPr/>
        </p:nvSpPr>
        <p:spPr>
          <a:xfrm>
            <a:off x="1081575" y="2273850"/>
            <a:ext cx="10025700" cy="231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LineLength : 120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string temp : txt에서 한줄 씩 읽음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string content : line 처리용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vector&lt;string&gt; nContent : 소설내용 저장(120글자(한 줄) 씩 저장)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map&lt;string,vector&lt;string&gt;&gt; (소설 제목, 소설 내용)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1470275" y="2036575"/>
            <a:ext cx="3098425" cy="2684000"/>
          </a:xfrm>
          <a:custGeom>
            <a:rect b="b" l="l" r="r" t="t"/>
            <a:pathLst>
              <a:path extrusionOk="0" h="107360" w="123937">
                <a:moveTo>
                  <a:pt x="9078" y="107360"/>
                </a:moveTo>
                <a:lnTo>
                  <a:pt x="0" y="107360"/>
                </a:lnTo>
                <a:lnTo>
                  <a:pt x="0" y="0"/>
                </a:lnTo>
                <a:lnTo>
                  <a:pt x="123937" y="0"/>
                </a:lnTo>
                <a:lnTo>
                  <a:pt x="123937" y="4341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Google Shape;225;p25"/>
          <p:cNvSpPr/>
          <p:nvPr/>
        </p:nvSpPr>
        <p:spPr>
          <a:xfrm>
            <a:off x="2838575" y="1937900"/>
            <a:ext cx="1282793" cy="1588645"/>
          </a:xfrm>
          <a:custGeom>
            <a:rect b="b" l="l" r="r" t="t"/>
            <a:pathLst>
              <a:path extrusionOk="0" h="31182" w="46181">
                <a:moveTo>
                  <a:pt x="14999" y="31182"/>
                </a:moveTo>
                <a:lnTo>
                  <a:pt x="0" y="31182"/>
                </a:lnTo>
                <a:lnTo>
                  <a:pt x="0" y="0"/>
                </a:lnTo>
                <a:lnTo>
                  <a:pt x="46181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Google Shape;226;p25"/>
          <p:cNvSpPr/>
          <p:nvPr/>
        </p:nvSpPr>
        <p:spPr>
          <a:xfrm>
            <a:off x="-2" y="0"/>
            <a:ext cx="40161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Read Novel Contents</a:t>
            </a:r>
            <a:endParaRPr sz="3000"/>
          </a:p>
        </p:txBody>
      </p:sp>
      <p:sp>
        <p:nvSpPr>
          <p:cNvPr id="227" name="Google Shape;227;p25"/>
          <p:cNvSpPr/>
          <p:nvPr/>
        </p:nvSpPr>
        <p:spPr>
          <a:xfrm>
            <a:off x="4513700" y="286650"/>
            <a:ext cx="31614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select novel</a:t>
            </a:r>
            <a:endParaRPr sz="2800"/>
          </a:p>
        </p:txBody>
      </p:sp>
      <p:sp>
        <p:nvSpPr>
          <p:cNvPr id="228" name="Google Shape;228;p25"/>
          <p:cNvSpPr/>
          <p:nvPr/>
        </p:nvSpPr>
        <p:spPr>
          <a:xfrm>
            <a:off x="4513688" y="1014938"/>
            <a:ext cx="31614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open novel.txt</a:t>
            </a:r>
            <a:endParaRPr sz="2800"/>
          </a:p>
        </p:txBody>
      </p:sp>
      <p:sp>
        <p:nvSpPr>
          <p:cNvPr id="229" name="Google Shape;229;p25"/>
          <p:cNvSpPr/>
          <p:nvPr/>
        </p:nvSpPr>
        <p:spPr>
          <a:xfrm>
            <a:off x="4513713" y="1753200"/>
            <a:ext cx="31614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getline(cin,temp)</a:t>
            </a:r>
            <a:endParaRPr sz="2800"/>
          </a:p>
        </p:txBody>
      </p:sp>
      <p:sp>
        <p:nvSpPr>
          <p:cNvPr id="230" name="Google Shape;230;p25"/>
          <p:cNvSpPr/>
          <p:nvPr/>
        </p:nvSpPr>
        <p:spPr>
          <a:xfrm>
            <a:off x="4513688" y="2514000"/>
            <a:ext cx="31614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content+=temp</a:t>
            </a:r>
            <a:endParaRPr sz="2800"/>
          </a:p>
        </p:txBody>
      </p:sp>
      <p:sp>
        <p:nvSpPr>
          <p:cNvPr id="231" name="Google Shape;231;p25"/>
          <p:cNvSpPr/>
          <p:nvPr/>
        </p:nvSpPr>
        <p:spPr>
          <a:xfrm>
            <a:off x="3256325" y="3253450"/>
            <a:ext cx="6186900" cy="9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content.size()&gt;LineLength ||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content[Last]==’.’ || temp.size == 0</a:t>
            </a:r>
            <a:endParaRPr sz="2800"/>
          </a:p>
        </p:txBody>
      </p:sp>
      <p:sp>
        <p:nvSpPr>
          <p:cNvPr id="232" name="Google Shape;232;p25"/>
          <p:cNvSpPr/>
          <p:nvPr/>
        </p:nvSpPr>
        <p:spPr>
          <a:xfrm>
            <a:off x="1697225" y="4366463"/>
            <a:ext cx="9512400" cy="10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800"/>
              <a:t>nContent.push_back(content.substr(0, LineLength));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content = content.substr(LineLength, content.size() - 1);</a:t>
            </a:r>
            <a:endParaRPr sz="2800"/>
          </a:p>
        </p:txBody>
      </p:sp>
      <p:sp>
        <p:nvSpPr>
          <p:cNvPr id="233" name="Google Shape;233;p25"/>
          <p:cNvSpPr/>
          <p:nvPr/>
        </p:nvSpPr>
        <p:spPr>
          <a:xfrm>
            <a:off x="4513688" y="6239025"/>
            <a:ext cx="31614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End </a:t>
            </a:r>
            <a:endParaRPr sz="2800"/>
          </a:p>
        </p:txBody>
      </p:sp>
      <p:sp>
        <p:nvSpPr>
          <p:cNvPr id="234" name="Google Shape;234;p25"/>
          <p:cNvSpPr/>
          <p:nvPr/>
        </p:nvSpPr>
        <p:spPr>
          <a:xfrm>
            <a:off x="4016100" y="1858950"/>
            <a:ext cx="4977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9472925" y="3635125"/>
            <a:ext cx="2101800" cy="1243325"/>
          </a:xfrm>
          <a:custGeom>
            <a:rect b="b" l="l" r="r" t="t"/>
            <a:pathLst>
              <a:path extrusionOk="0" h="49733" w="84072">
                <a:moveTo>
                  <a:pt x="69468" y="49733"/>
                </a:moveTo>
                <a:lnTo>
                  <a:pt x="84072" y="49733"/>
                </a:lnTo>
                <a:lnTo>
                  <a:pt x="84072" y="4342"/>
                </a:lnTo>
                <a:lnTo>
                  <a:pt x="0" y="4342"/>
                </a:lnTo>
                <a:lnTo>
                  <a:pt x="0" y="0"/>
                </a:lnTo>
                <a:lnTo>
                  <a:pt x="1336" y="498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Google Shape;236;p25"/>
          <p:cNvSpPr/>
          <p:nvPr/>
        </p:nvSpPr>
        <p:spPr>
          <a:xfrm rot="10800000">
            <a:off x="9443225" y="356560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7677025" y="2013000"/>
            <a:ext cx="4233200" cy="3858225"/>
          </a:xfrm>
          <a:custGeom>
            <a:rect b="b" l="l" r="r" t="t"/>
            <a:pathLst>
              <a:path extrusionOk="0" h="154329" w="169328">
                <a:moveTo>
                  <a:pt x="0" y="0"/>
                </a:moveTo>
                <a:lnTo>
                  <a:pt x="39470" y="0"/>
                </a:lnTo>
                <a:lnTo>
                  <a:pt x="169328" y="0"/>
                </a:lnTo>
                <a:lnTo>
                  <a:pt x="169328" y="154329"/>
                </a:lnTo>
                <a:lnTo>
                  <a:pt x="32365" y="15432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Google Shape;238;p25"/>
          <p:cNvSpPr/>
          <p:nvPr/>
        </p:nvSpPr>
        <p:spPr>
          <a:xfrm>
            <a:off x="3134150" y="5579100"/>
            <a:ext cx="59205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map.insert({NovelName,nContent})</a:t>
            </a:r>
            <a:endParaRPr sz="2800"/>
          </a:p>
        </p:txBody>
      </p:sp>
      <p:sp>
        <p:nvSpPr>
          <p:cNvPr id="239" name="Google Shape;239;p25"/>
          <p:cNvSpPr/>
          <p:nvPr/>
        </p:nvSpPr>
        <p:spPr>
          <a:xfrm rot="10800000">
            <a:off x="9059525" y="568755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8989400" y="1782750"/>
            <a:ext cx="24867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End of File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/>
          <p:nvPr/>
        </p:nvSpPr>
        <p:spPr>
          <a:xfrm>
            <a:off x="0" y="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Function - funcReadNovel()</a:t>
            </a:r>
            <a:endParaRPr sz="3000"/>
          </a:p>
        </p:txBody>
      </p:sp>
      <p:sp>
        <p:nvSpPr>
          <p:cNvPr id="246" name="Google Shape;246;p26"/>
          <p:cNvSpPr/>
          <p:nvPr/>
        </p:nvSpPr>
        <p:spPr>
          <a:xfrm>
            <a:off x="3632463" y="7641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Show Novel Name</a:t>
            </a:r>
            <a:endParaRPr sz="3000"/>
          </a:p>
        </p:txBody>
      </p:sp>
      <p:sp>
        <p:nvSpPr>
          <p:cNvPr id="247" name="Google Shape;247;p26"/>
          <p:cNvSpPr/>
          <p:nvPr/>
        </p:nvSpPr>
        <p:spPr>
          <a:xfrm>
            <a:off x="3632463" y="146915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Read Novel Contents</a:t>
            </a:r>
            <a:endParaRPr sz="3000"/>
          </a:p>
        </p:txBody>
      </p:sp>
      <p:sp>
        <p:nvSpPr>
          <p:cNvPr id="248" name="Google Shape;248;p26"/>
          <p:cNvSpPr/>
          <p:nvPr/>
        </p:nvSpPr>
        <p:spPr>
          <a:xfrm flipH="1">
            <a:off x="8500950" y="2737700"/>
            <a:ext cx="769675" cy="1203850"/>
          </a:xfrm>
          <a:custGeom>
            <a:rect b="b" l="l" r="r" t="t"/>
            <a:pathLst>
              <a:path extrusionOk="0" h="48154" w="30787">
                <a:moveTo>
                  <a:pt x="18551" y="48154"/>
                </a:moveTo>
                <a:lnTo>
                  <a:pt x="0" y="48154"/>
                </a:lnTo>
                <a:lnTo>
                  <a:pt x="0" y="0"/>
                </a:lnTo>
                <a:lnTo>
                  <a:pt x="30787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Google Shape;249;p26"/>
          <p:cNvSpPr/>
          <p:nvPr/>
        </p:nvSpPr>
        <p:spPr>
          <a:xfrm>
            <a:off x="2871475" y="2819575"/>
            <a:ext cx="769675" cy="1058425"/>
          </a:xfrm>
          <a:custGeom>
            <a:rect b="b" l="l" r="r" t="t"/>
            <a:pathLst>
              <a:path extrusionOk="0" h="48154" w="30787">
                <a:moveTo>
                  <a:pt x="18551" y="48154"/>
                </a:moveTo>
                <a:lnTo>
                  <a:pt x="0" y="48154"/>
                </a:lnTo>
                <a:lnTo>
                  <a:pt x="0" y="0"/>
                </a:lnTo>
                <a:lnTo>
                  <a:pt x="30787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Google Shape;250;p26"/>
          <p:cNvSpPr/>
          <p:nvPr/>
        </p:nvSpPr>
        <p:spPr>
          <a:xfrm>
            <a:off x="3327675" y="3352500"/>
            <a:ext cx="5564100" cy="10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</a:rPr>
              <a:t>f. 이전 페이지 / n. 다음 페이지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e. 나가기 / s. 단어 검색 /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 </a:t>
            </a:r>
            <a:endParaRPr sz="2800"/>
          </a:p>
        </p:txBody>
      </p:sp>
      <p:sp>
        <p:nvSpPr>
          <p:cNvPr id="251" name="Google Shape;251;p26"/>
          <p:cNvSpPr/>
          <p:nvPr/>
        </p:nvSpPr>
        <p:spPr>
          <a:xfrm>
            <a:off x="3632450" y="2174125"/>
            <a:ext cx="49239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Show Novel Contents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(25Line)</a:t>
            </a:r>
            <a:endParaRPr sz="2800"/>
          </a:p>
        </p:txBody>
      </p:sp>
      <p:sp>
        <p:nvSpPr>
          <p:cNvPr id="252" name="Google Shape;252;p26"/>
          <p:cNvSpPr/>
          <p:nvPr/>
        </p:nvSpPr>
        <p:spPr>
          <a:xfrm>
            <a:off x="2094675" y="2980025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</a:t>
            </a:r>
            <a:endParaRPr sz="3000"/>
          </a:p>
        </p:txBody>
      </p:sp>
      <p:sp>
        <p:nvSpPr>
          <p:cNvPr id="253" name="Google Shape;253;p26"/>
          <p:cNvSpPr/>
          <p:nvPr/>
        </p:nvSpPr>
        <p:spPr>
          <a:xfrm>
            <a:off x="4688325" y="4745450"/>
            <a:ext cx="2812200" cy="6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Function End</a:t>
            </a:r>
            <a:endParaRPr sz="3000"/>
          </a:p>
        </p:txBody>
      </p:sp>
      <p:sp>
        <p:nvSpPr>
          <p:cNvPr id="254" name="Google Shape;254;p26"/>
          <p:cNvSpPr/>
          <p:nvPr/>
        </p:nvSpPr>
        <p:spPr>
          <a:xfrm>
            <a:off x="4688300" y="5711500"/>
            <a:ext cx="2812200" cy="6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Main()</a:t>
            </a:r>
            <a:endParaRPr sz="3000"/>
          </a:p>
        </p:txBody>
      </p:sp>
      <p:sp>
        <p:nvSpPr>
          <p:cNvPr id="255" name="Google Shape;255;p26"/>
          <p:cNvSpPr/>
          <p:nvPr/>
        </p:nvSpPr>
        <p:spPr>
          <a:xfrm>
            <a:off x="671000" y="2486650"/>
            <a:ext cx="2970150" cy="2780443"/>
          </a:xfrm>
          <a:custGeom>
            <a:rect b="b" l="l" r="r" t="t"/>
            <a:pathLst>
              <a:path extrusionOk="0" h="101439" w="118806">
                <a:moveTo>
                  <a:pt x="27629" y="101439"/>
                </a:moveTo>
                <a:lnTo>
                  <a:pt x="0" y="101439"/>
                </a:lnTo>
                <a:lnTo>
                  <a:pt x="0" y="0"/>
                </a:lnTo>
                <a:lnTo>
                  <a:pt x="118806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Google Shape;256;p26"/>
          <p:cNvSpPr/>
          <p:nvPr/>
        </p:nvSpPr>
        <p:spPr>
          <a:xfrm>
            <a:off x="671000" y="5561500"/>
            <a:ext cx="1243336" cy="1154525"/>
          </a:xfrm>
          <a:custGeom>
            <a:rect b="b" l="l" r="r" t="t"/>
            <a:pathLst>
              <a:path extrusionOk="0" h="46181" w="48154">
                <a:moveTo>
                  <a:pt x="27629" y="0"/>
                </a:moveTo>
                <a:lnTo>
                  <a:pt x="0" y="0"/>
                </a:lnTo>
                <a:lnTo>
                  <a:pt x="0" y="46181"/>
                </a:lnTo>
                <a:lnTo>
                  <a:pt x="48154" y="46181"/>
                </a:lnTo>
                <a:lnTo>
                  <a:pt x="48154" y="828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Google Shape;257;p26"/>
          <p:cNvSpPr/>
          <p:nvPr/>
        </p:nvSpPr>
        <p:spPr>
          <a:xfrm rot="-5400000">
            <a:off x="1685775" y="584180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1346475" y="5130938"/>
            <a:ext cx="2812200" cy="6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Find Word(y/n)</a:t>
            </a:r>
            <a:endParaRPr sz="3000"/>
          </a:p>
        </p:txBody>
      </p:sp>
      <p:sp>
        <p:nvSpPr>
          <p:cNvPr id="259" name="Google Shape;259;p26"/>
          <p:cNvSpPr/>
          <p:nvPr/>
        </p:nvSpPr>
        <p:spPr>
          <a:xfrm rot="10800000">
            <a:off x="8556375" y="261032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3166550" y="229442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3157825" y="268652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9401100" y="2976638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</a:t>
            </a:r>
            <a:endParaRPr sz="3000"/>
          </a:p>
        </p:txBody>
      </p:sp>
      <p:sp>
        <p:nvSpPr>
          <p:cNvPr id="263" name="Google Shape;263;p26"/>
          <p:cNvSpPr/>
          <p:nvPr/>
        </p:nvSpPr>
        <p:spPr>
          <a:xfrm>
            <a:off x="3858250" y="4410825"/>
            <a:ext cx="9850" cy="740075"/>
          </a:xfrm>
          <a:custGeom>
            <a:rect b="b" l="l" r="r" t="t"/>
            <a:pathLst>
              <a:path extrusionOk="0" h="29603" w="394">
                <a:moveTo>
                  <a:pt x="0" y="0"/>
                </a:moveTo>
                <a:lnTo>
                  <a:pt x="394" y="29603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Google Shape;264;p26"/>
          <p:cNvSpPr/>
          <p:nvPr/>
        </p:nvSpPr>
        <p:spPr>
          <a:xfrm>
            <a:off x="2169950" y="4474975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</a:t>
            </a:r>
            <a:endParaRPr sz="3000"/>
          </a:p>
        </p:txBody>
      </p:sp>
      <p:sp>
        <p:nvSpPr>
          <p:cNvPr id="265" name="Google Shape;265;p26"/>
          <p:cNvSpPr/>
          <p:nvPr/>
        </p:nvSpPr>
        <p:spPr>
          <a:xfrm>
            <a:off x="7867950" y="4765250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</a:t>
            </a:r>
            <a:endParaRPr sz="3000"/>
          </a:p>
        </p:txBody>
      </p:sp>
      <p:sp>
        <p:nvSpPr>
          <p:cNvPr id="266" name="Google Shape;266;p26"/>
          <p:cNvSpPr/>
          <p:nvPr/>
        </p:nvSpPr>
        <p:spPr>
          <a:xfrm>
            <a:off x="8284425" y="1969550"/>
            <a:ext cx="474600" cy="384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99999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/>
          <p:nvPr/>
        </p:nvSpPr>
        <p:spPr>
          <a:xfrm>
            <a:off x="2003125" y="2378100"/>
            <a:ext cx="2499254" cy="2039758"/>
          </a:xfrm>
          <a:custGeom>
            <a:rect b="b" l="l" r="r" t="t"/>
            <a:pathLst>
              <a:path extrusionOk="0" h="45391" w="28814">
                <a:moveTo>
                  <a:pt x="28814" y="45391"/>
                </a:moveTo>
                <a:lnTo>
                  <a:pt x="0" y="45391"/>
                </a:lnTo>
                <a:lnTo>
                  <a:pt x="0" y="0"/>
                </a:lnTo>
                <a:lnTo>
                  <a:pt x="28024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Google Shape;273;p27"/>
          <p:cNvSpPr/>
          <p:nvPr/>
        </p:nvSpPr>
        <p:spPr>
          <a:xfrm>
            <a:off x="0" y="0"/>
            <a:ext cx="38484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Show Novel Contents</a:t>
            </a:r>
            <a:endParaRPr sz="2800"/>
          </a:p>
        </p:txBody>
      </p:sp>
      <p:sp>
        <p:nvSpPr>
          <p:cNvPr id="274" name="Google Shape;274;p27"/>
          <p:cNvSpPr/>
          <p:nvPr/>
        </p:nvSpPr>
        <p:spPr>
          <a:xfrm>
            <a:off x="4513700" y="2135725"/>
            <a:ext cx="31614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while</a:t>
            </a:r>
            <a:endParaRPr sz="2800"/>
          </a:p>
        </p:txBody>
      </p:sp>
      <p:sp>
        <p:nvSpPr>
          <p:cNvPr id="275" name="Google Shape;275;p27"/>
          <p:cNvSpPr/>
          <p:nvPr/>
        </p:nvSpPr>
        <p:spPr>
          <a:xfrm>
            <a:off x="2996000" y="3003000"/>
            <a:ext cx="61968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i=nowLine; i&lt;nowLine+pageLine; i++</a:t>
            </a:r>
            <a:endParaRPr sz="2800"/>
          </a:p>
        </p:txBody>
      </p:sp>
      <p:sp>
        <p:nvSpPr>
          <p:cNvPr id="276" name="Google Shape;276;p27"/>
          <p:cNvSpPr/>
          <p:nvPr/>
        </p:nvSpPr>
        <p:spPr>
          <a:xfrm>
            <a:off x="0" y="635075"/>
            <a:ext cx="25359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pageLine : 25</a:t>
            </a:r>
            <a:endParaRPr sz="2800"/>
          </a:p>
        </p:txBody>
      </p:sp>
      <p:sp>
        <p:nvSpPr>
          <p:cNvPr id="277" name="Google Shape;277;p27"/>
          <p:cNvSpPr/>
          <p:nvPr/>
        </p:nvSpPr>
        <p:spPr>
          <a:xfrm>
            <a:off x="2996025" y="4098875"/>
            <a:ext cx="61968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nowLine &gt; nContent.size()</a:t>
            </a:r>
            <a:endParaRPr sz="2800"/>
          </a:p>
        </p:txBody>
      </p:sp>
      <p:sp>
        <p:nvSpPr>
          <p:cNvPr id="278" name="Google Shape;278;p27"/>
          <p:cNvSpPr/>
          <p:nvPr/>
        </p:nvSpPr>
        <p:spPr>
          <a:xfrm>
            <a:off x="4513725" y="5541150"/>
            <a:ext cx="31614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Function End</a:t>
            </a:r>
            <a:endParaRPr sz="2800"/>
          </a:p>
        </p:txBody>
      </p:sp>
      <p:sp>
        <p:nvSpPr>
          <p:cNvPr id="279" name="Google Shape;279;p27"/>
          <p:cNvSpPr/>
          <p:nvPr/>
        </p:nvSpPr>
        <p:spPr>
          <a:xfrm>
            <a:off x="4027800" y="224417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2111675" y="4558850"/>
            <a:ext cx="621600" cy="43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</a:t>
            </a:r>
            <a:endParaRPr sz="3000"/>
          </a:p>
        </p:txBody>
      </p:sp>
      <p:sp>
        <p:nvSpPr>
          <p:cNvPr id="281" name="Google Shape;281;p27"/>
          <p:cNvSpPr/>
          <p:nvPr/>
        </p:nvSpPr>
        <p:spPr>
          <a:xfrm>
            <a:off x="5783600" y="4869363"/>
            <a:ext cx="621600" cy="43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y</a:t>
            </a:r>
            <a:endParaRPr sz="3000"/>
          </a:p>
        </p:txBody>
      </p:sp>
      <p:sp>
        <p:nvSpPr>
          <p:cNvPr id="282" name="Google Shape;282;p27"/>
          <p:cNvSpPr/>
          <p:nvPr/>
        </p:nvSpPr>
        <p:spPr>
          <a:xfrm>
            <a:off x="49350" y="1433550"/>
            <a:ext cx="3723600" cy="82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n : nowLine+=</a:t>
            </a:r>
            <a:r>
              <a:rPr lang="en-US" sz="2500">
                <a:solidFill>
                  <a:schemeClr val="dk2"/>
                </a:solidFill>
              </a:rPr>
              <a:t>pageLine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f  : nowLine-=pageLine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/>
          <p:nvPr/>
        </p:nvSpPr>
        <p:spPr>
          <a:xfrm>
            <a:off x="0" y="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Function - funcReadNovel()</a:t>
            </a:r>
            <a:endParaRPr sz="3000"/>
          </a:p>
        </p:txBody>
      </p:sp>
      <p:sp>
        <p:nvSpPr>
          <p:cNvPr id="288" name="Google Shape;288;p28"/>
          <p:cNvSpPr/>
          <p:nvPr/>
        </p:nvSpPr>
        <p:spPr>
          <a:xfrm>
            <a:off x="3632463" y="7641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Show Novel Name</a:t>
            </a:r>
            <a:endParaRPr sz="3000"/>
          </a:p>
        </p:txBody>
      </p:sp>
      <p:sp>
        <p:nvSpPr>
          <p:cNvPr id="289" name="Google Shape;289;p28"/>
          <p:cNvSpPr/>
          <p:nvPr/>
        </p:nvSpPr>
        <p:spPr>
          <a:xfrm>
            <a:off x="3632463" y="146915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Read Novel Contents</a:t>
            </a:r>
            <a:endParaRPr sz="3000"/>
          </a:p>
        </p:txBody>
      </p:sp>
      <p:sp>
        <p:nvSpPr>
          <p:cNvPr id="290" name="Google Shape;290;p28"/>
          <p:cNvSpPr/>
          <p:nvPr/>
        </p:nvSpPr>
        <p:spPr>
          <a:xfrm flipH="1">
            <a:off x="8500950" y="2737700"/>
            <a:ext cx="769675" cy="1203850"/>
          </a:xfrm>
          <a:custGeom>
            <a:rect b="b" l="l" r="r" t="t"/>
            <a:pathLst>
              <a:path extrusionOk="0" h="48154" w="30787">
                <a:moveTo>
                  <a:pt x="18551" y="48154"/>
                </a:moveTo>
                <a:lnTo>
                  <a:pt x="0" y="48154"/>
                </a:lnTo>
                <a:lnTo>
                  <a:pt x="0" y="0"/>
                </a:lnTo>
                <a:lnTo>
                  <a:pt x="30787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Google Shape;291;p28"/>
          <p:cNvSpPr/>
          <p:nvPr/>
        </p:nvSpPr>
        <p:spPr>
          <a:xfrm>
            <a:off x="2871475" y="2819575"/>
            <a:ext cx="769675" cy="1058425"/>
          </a:xfrm>
          <a:custGeom>
            <a:rect b="b" l="l" r="r" t="t"/>
            <a:pathLst>
              <a:path extrusionOk="0" h="48154" w="30787">
                <a:moveTo>
                  <a:pt x="18551" y="48154"/>
                </a:moveTo>
                <a:lnTo>
                  <a:pt x="0" y="48154"/>
                </a:lnTo>
                <a:lnTo>
                  <a:pt x="0" y="0"/>
                </a:lnTo>
                <a:lnTo>
                  <a:pt x="30787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Google Shape;292;p28"/>
          <p:cNvSpPr/>
          <p:nvPr/>
        </p:nvSpPr>
        <p:spPr>
          <a:xfrm>
            <a:off x="3327675" y="3352500"/>
            <a:ext cx="5564100" cy="10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</a:rPr>
              <a:t>f. 이전 페이지 / n. 다음 페이지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e. 나가기 / s. 단어 검색 /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 </a:t>
            </a:r>
            <a:endParaRPr sz="2800"/>
          </a:p>
        </p:txBody>
      </p:sp>
      <p:sp>
        <p:nvSpPr>
          <p:cNvPr id="293" name="Google Shape;293;p28"/>
          <p:cNvSpPr/>
          <p:nvPr/>
        </p:nvSpPr>
        <p:spPr>
          <a:xfrm>
            <a:off x="3632450" y="2174125"/>
            <a:ext cx="49239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Show Novel Contents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(25Line)</a:t>
            </a:r>
            <a:endParaRPr sz="2800"/>
          </a:p>
        </p:txBody>
      </p:sp>
      <p:sp>
        <p:nvSpPr>
          <p:cNvPr id="294" name="Google Shape;294;p28"/>
          <p:cNvSpPr/>
          <p:nvPr/>
        </p:nvSpPr>
        <p:spPr>
          <a:xfrm>
            <a:off x="2094675" y="2980025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</a:t>
            </a:r>
            <a:endParaRPr sz="3000"/>
          </a:p>
        </p:txBody>
      </p:sp>
      <p:sp>
        <p:nvSpPr>
          <p:cNvPr id="295" name="Google Shape;295;p28"/>
          <p:cNvSpPr/>
          <p:nvPr/>
        </p:nvSpPr>
        <p:spPr>
          <a:xfrm>
            <a:off x="4688325" y="4745450"/>
            <a:ext cx="2812200" cy="6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Function End</a:t>
            </a:r>
            <a:endParaRPr sz="3000"/>
          </a:p>
        </p:txBody>
      </p:sp>
      <p:sp>
        <p:nvSpPr>
          <p:cNvPr id="296" name="Google Shape;296;p28"/>
          <p:cNvSpPr/>
          <p:nvPr/>
        </p:nvSpPr>
        <p:spPr>
          <a:xfrm>
            <a:off x="4688300" y="5711500"/>
            <a:ext cx="2812200" cy="6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Main()</a:t>
            </a:r>
            <a:endParaRPr sz="3000"/>
          </a:p>
        </p:txBody>
      </p:sp>
      <p:sp>
        <p:nvSpPr>
          <p:cNvPr id="297" name="Google Shape;297;p28"/>
          <p:cNvSpPr/>
          <p:nvPr/>
        </p:nvSpPr>
        <p:spPr>
          <a:xfrm>
            <a:off x="671000" y="2486650"/>
            <a:ext cx="2970150" cy="2890251"/>
          </a:xfrm>
          <a:custGeom>
            <a:rect b="b" l="l" r="r" t="t"/>
            <a:pathLst>
              <a:path extrusionOk="0" h="101439" w="118806">
                <a:moveTo>
                  <a:pt x="27629" y="101439"/>
                </a:moveTo>
                <a:lnTo>
                  <a:pt x="0" y="101439"/>
                </a:lnTo>
                <a:lnTo>
                  <a:pt x="0" y="0"/>
                </a:lnTo>
                <a:lnTo>
                  <a:pt x="118806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" name="Google Shape;298;p28"/>
          <p:cNvSpPr/>
          <p:nvPr/>
        </p:nvSpPr>
        <p:spPr>
          <a:xfrm>
            <a:off x="671000" y="5561500"/>
            <a:ext cx="1243336" cy="1154525"/>
          </a:xfrm>
          <a:custGeom>
            <a:rect b="b" l="l" r="r" t="t"/>
            <a:pathLst>
              <a:path extrusionOk="0" h="46181" w="48154">
                <a:moveTo>
                  <a:pt x="27629" y="0"/>
                </a:moveTo>
                <a:lnTo>
                  <a:pt x="0" y="0"/>
                </a:lnTo>
                <a:lnTo>
                  <a:pt x="0" y="46181"/>
                </a:lnTo>
                <a:lnTo>
                  <a:pt x="48154" y="46181"/>
                </a:lnTo>
                <a:lnTo>
                  <a:pt x="48154" y="828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Google Shape;299;p28"/>
          <p:cNvSpPr/>
          <p:nvPr/>
        </p:nvSpPr>
        <p:spPr>
          <a:xfrm rot="-5400000">
            <a:off x="1685775" y="584180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1346475" y="5207148"/>
            <a:ext cx="28122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Find Word(y/n)</a:t>
            </a:r>
            <a:endParaRPr sz="3000"/>
          </a:p>
        </p:txBody>
      </p:sp>
      <p:sp>
        <p:nvSpPr>
          <p:cNvPr id="301" name="Google Shape;301;p28"/>
          <p:cNvSpPr/>
          <p:nvPr/>
        </p:nvSpPr>
        <p:spPr>
          <a:xfrm rot="10800000">
            <a:off x="8556375" y="261032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3166550" y="229442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3157825" y="268652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>
            <a:off x="9401100" y="2976638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</a:t>
            </a:r>
            <a:endParaRPr sz="3000"/>
          </a:p>
        </p:txBody>
      </p:sp>
      <p:sp>
        <p:nvSpPr>
          <p:cNvPr id="305" name="Google Shape;305;p28"/>
          <p:cNvSpPr/>
          <p:nvPr/>
        </p:nvSpPr>
        <p:spPr>
          <a:xfrm>
            <a:off x="3858250" y="4410825"/>
            <a:ext cx="9850" cy="740075"/>
          </a:xfrm>
          <a:custGeom>
            <a:rect b="b" l="l" r="r" t="t"/>
            <a:pathLst>
              <a:path extrusionOk="0" h="29603" w="394">
                <a:moveTo>
                  <a:pt x="0" y="0"/>
                </a:moveTo>
                <a:lnTo>
                  <a:pt x="394" y="29603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Google Shape;306;p28"/>
          <p:cNvSpPr/>
          <p:nvPr/>
        </p:nvSpPr>
        <p:spPr>
          <a:xfrm>
            <a:off x="2169950" y="4474975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</a:t>
            </a:r>
            <a:endParaRPr sz="3000"/>
          </a:p>
        </p:txBody>
      </p:sp>
      <p:sp>
        <p:nvSpPr>
          <p:cNvPr id="307" name="Google Shape;307;p28"/>
          <p:cNvSpPr/>
          <p:nvPr/>
        </p:nvSpPr>
        <p:spPr>
          <a:xfrm>
            <a:off x="7867950" y="4765250"/>
            <a:ext cx="6330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</a:t>
            </a:r>
            <a:endParaRPr sz="3000"/>
          </a:p>
        </p:txBody>
      </p:sp>
      <p:sp>
        <p:nvSpPr>
          <p:cNvPr id="308" name="Google Shape;308;p28"/>
          <p:cNvSpPr/>
          <p:nvPr/>
        </p:nvSpPr>
        <p:spPr>
          <a:xfrm>
            <a:off x="3927438" y="4882200"/>
            <a:ext cx="474600" cy="384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99999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/>
          <p:nvPr/>
        </p:nvSpPr>
        <p:spPr>
          <a:xfrm>
            <a:off x="0" y="-2"/>
            <a:ext cx="28122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Find Word</a:t>
            </a:r>
            <a:endParaRPr sz="3000"/>
          </a:p>
        </p:txBody>
      </p:sp>
      <p:sp>
        <p:nvSpPr>
          <p:cNvPr id="315" name="Google Shape;315;p29"/>
          <p:cNvSpPr/>
          <p:nvPr/>
        </p:nvSpPr>
        <p:spPr>
          <a:xfrm>
            <a:off x="5994575" y="981275"/>
            <a:ext cx="3023700" cy="5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cin&gt;&gt; word</a:t>
            </a:r>
            <a:endParaRPr sz="3000"/>
          </a:p>
        </p:txBody>
      </p:sp>
      <p:sp>
        <p:nvSpPr>
          <p:cNvPr id="316" name="Google Shape;316;p29"/>
          <p:cNvSpPr/>
          <p:nvPr/>
        </p:nvSpPr>
        <p:spPr>
          <a:xfrm>
            <a:off x="0" y="768600"/>
            <a:ext cx="4173900" cy="18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vector&lt;string, string&gt; voca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&lt;word, mean&gt;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vector&lt;string,int&gt; vocaExist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&lt;word, exist&gt;</a:t>
            </a:r>
            <a:endParaRPr sz="2500"/>
          </a:p>
        </p:txBody>
      </p:sp>
      <p:sp>
        <p:nvSpPr>
          <p:cNvPr id="317" name="Google Shape;317;p29"/>
          <p:cNvSpPr/>
          <p:nvPr/>
        </p:nvSpPr>
        <p:spPr>
          <a:xfrm>
            <a:off x="5994575" y="1893475"/>
            <a:ext cx="3023700" cy="5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vocaExist[word]</a:t>
            </a:r>
            <a:endParaRPr sz="2500"/>
          </a:p>
        </p:txBody>
      </p:sp>
      <p:sp>
        <p:nvSpPr>
          <p:cNvPr id="318" name="Google Shape;318;p29"/>
          <p:cNvSpPr/>
          <p:nvPr/>
        </p:nvSpPr>
        <p:spPr>
          <a:xfrm>
            <a:off x="4591325" y="3308925"/>
            <a:ext cx="3023700" cy="5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voca.mean</a:t>
            </a:r>
            <a:endParaRPr sz="2500"/>
          </a:p>
        </p:txBody>
      </p:sp>
      <p:sp>
        <p:nvSpPr>
          <p:cNvPr id="319" name="Google Shape;319;p29"/>
          <p:cNvSpPr/>
          <p:nvPr/>
        </p:nvSpPr>
        <p:spPr>
          <a:xfrm>
            <a:off x="5994575" y="2661188"/>
            <a:ext cx="858600" cy="44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1</a:t>
            </a:r>
            <a:endParaRPr sz="2500"/>
          </a:p>
        </p:txBody>
      </p:sp>
      <p:sp>
        <p:nvSpPr>
          <p:cNvPr id="320" name="Google Shape;320;p29"/>
          <p:cNvSpPr/>
          <p:nvPr/>
        </p:nvSpPr>
        <p:spPr>
          <a:xfrm>
            <a:off x="8159675" y="2645013"/>
            <a:ext cx="858600" cy="44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0</a:t>
            </a:r>
            <a:endParaRPr sz="2500"/>
          </a:p>
        </p:txBody>
      </p:sp>
      <p:sp>
        <p:nvSpPr>
          <p:cNvPr id="321" name="Google Shape;321;p29"/>
          <p:cNvSpPr/>
          <p:nvPr/>
        </p:nvSpPr>
        <p:spPr>
          <a:xfrm>
            <a:off x="7944125" y="3308925"/>
            <a:ext cx="3196500" cy="5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voca.mean=</a:t>
            </a:r>
            <a:r>
              <a:rPr lang="en-US" sz="2500"/>
              <a:t>Internet</a:t>
            </a:r>
            <a:endParaRPr sz="2500"/>
          </a:p>
        </p:txBody>
      </p:sp>
      <p:sp>
        <p:nvSpPr>
          <p:cNvPr id="322" name="Google Shape;322;p29"/>
          <p:cNvSpPr/>
          <p:nvPr/>
        </p:nvSpPr>
        <p:spPr>
          <a:xfrm>
            <a:off x="7944125" y="4250725"/>
            <a:ext cx="3196500" cy="7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voca.push_back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(word, mean)</a:t>
            </a:r>
            <a:endParaRPr sz="2500"/>
          </a:p>
        </p:txBody>
      </p:sp>
      <p:sp>
        <p:nvSpPr>
          <p:cNvPr id="323" name="Google Shape;323;p29"/>
          <p:cNvSpPr/>
          <p:nvPr/>
        </p:nvSpPr>
        <p:spPr>
          <a:xfrm>
            <a:off x="7944125" y="5289575"/>
            <a:ext cx="3196500" cy="5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write voca to txt</a:t>
            </a:r>
            <a:endParaRPr sz="2500"/>
          </a:p>
        </p:txBody>
      </p:sp>
      <p:sp>
        <p:nvSpPr>
          <p:cNvPr id="324" name="Google Shape;324;p29"/>
          <p:cNvSpPr/>
          <p:nvPr/>
        </p:nvSpPr>
        <p:spPr>
          <a:xfrm>
            <a:off x="5994575" y="6070750"/>
            <a:ext cx="3196500" cy="5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End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/>
          <p:nvPr/>
        </p:nvSpPr>
        <p:spPr>
          <a:xfrm>
            <a:off x="3632475" y="364055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Menu 출력</a:t>
            </a:r>
            <a:endParaRPr sz="3000"/>
          </a:p>
        </p:txBody>
      </p:sp>
      <p:sp>
        <p:nvSpPr>
          <p:cNvPr id="330" name="Google Shape;330;p30"/>
          <p:cNvSpPr/>
          <p:nvPr/>
        </p:nvSpPr>
        <p:spPr>
          <a:xfrm>
            <a:off x="3632625" y="445540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3000"/>
              <a:t>Menu 선택</a:t>
            </a:r>
            <a:endParaRPr sz="3000"/>
          </a:p>
        </p:txBody>
      </p:sp>
      <p:sp>
        <p:nvSpPr>
          <p:cNvPr id="331" name="Google Shape;331;p30"/>
          <p:cNvSpPr/>
          <p:nvPr/>
        </p:nvSpPr>
        <p:spPr>
          <a:xfrm>
            <a:off x="3632475" y="52820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선택한 Function 동작</a:t>
            </a:r>
            <a:endParaRPr sz="3000"/>
          </a:p>
        </p:txBody>
      </p:sp>
      <p:sp>
        <p:nvSpPr>
          <p:cNvPr id="332" name="Google Shape;332;p30"/>
          <p:cNvSpPr/>
          <p:nvPr/>
        </p:nvSpPr>
        <p:spPr>
          <a:xfrm>
            <a:off x="4490475" y="6108750"/>
            <a:ext cx="32082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Exit</a:t>
            </a:r>
            <a:endParaRPr sz="3000"/>
          </a:p>
        </p:txBody>
      </p:sp>
      <p:cxnSp>
        <p:nvCxnSpPr>
          <p:cNvPr id="333" name="Google Shape;333;p30"/>
          <p:cNvCxnSpPr>
            <a:stCxn id="330" idx="1"/>
          </p:cNvCxnSpPr>
          <p:nvPr/>
        </p:nvCxnSpPr>
        <p:spPr>
          <a:xfrm rot="10800000">
            <a:off x="2091825" y="4705600"/>
            <a:ext cx="154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0"/>
          <p:cNvCxnSpPr/>
          <p:nvPr/>
        </p:nvCxnSpPr>
        <p:spPr>
          <a:xfrm>
            <a:off x="2082075" y="4707400"/>
            <a:ext cx="9900" cy="16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0"/>
          <p:cNvCxnSpPr>
            <a:endCxn id="332" idx="1"/>
          </p:cNvCxnSpPr>
          <p:nvPr/>
        </p:nvCxnSpPr>
        <p:spPr>
          <a:xfrm flipH="1" rot="10800000">
            <a:off x="2091975" y="6358950"/>
            <a:ext cx="23985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30"/>
          <p:cNvSpPr/>
          <p:nvPr/>
        </p:nvSpPr>
        <p:spPr>
          <a:xfrm>
            <a:off x="1270175" y="5227650"/>
            <a:ext cx="671100" cy="5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0</a:t>
            </a:r>
            <a:endParaRPr sz="3000"/>
          </a:p>
        </p:txBody>
      </p:sp>
      <p:cxnSp>
        <p:nvCxnSpPr>
          <p:cNvPr id="337" name="Google Shape;337;p30"/>
          <p:cNvCxnSpPr>
            <a:endCxn id="338" idx="1"/>
          </p:cNvCxnSpPr>
          <p:nvPr/>
        </p:nvCxnSpPr>
        <p:spPr>
          <a:xfrm rot="10800000">
            <a:off x="8882925" y="3878925"/>
            <a:ext cx="12117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0"/>
          <p:cNvCxnSpPr/>
          <p:nvPr/>
        </p:nvCxnSpPr>
        <p:spPr>
          <a:xfrm flipH="1" rot="10800000">
            <a:off x="8566275" y="5540926"/>
            <a:ext cx="1530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0"/>
          <p:cNvCxnSpPr/>
          <p:nvPr/>
        </p:nvCxnSpPr>
        <p:spPr>
          <a:xfrm>
            <a:off x="10096875" y="3899900"/>
            <a:ext cx="9900" cy="16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30"/>
          <p:cNvSpPr/>
          <p:nvPr/>
        </p:nvSpPr>
        <p:spPr>
          <a:xfrm>
            <a:off x="10211350" y="4204150"/>
            <a:ext cx="1901400" cy="94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Function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종료</a:t>
            </a:r>
            <a:endParaRPr sz="3000"/>
          </a:p>
        </p:txBody>
      </p:sp>
      <p:sp>
        <p:nvSpPr>
          <p:cNvPr id="342" name="Google Shape;342;p30"/>
          <p:cNvSpPr/>
          <p:nvPr/>
        </p:nvSpPr>
        <p:spPr>
          <a:xfrm>
            <a:off x="3995850" y="618755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/>
          <p:nvPr/>
        </p:nvSpPr>
        <p:spPr>
          <a:xfrm rot="10800000">
            <a:off x="8566275" y="372097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3657825" y="12774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Main 화면 출력</a:t>
            </a:r>
            <a:endParaRPr sz="3000"/>
          </a:p>
        </p:txBody>
      </p:sp>
      <p:sp>
        <p:nvSpPr>
          <p:cNvPr id="344" name="Google Shape;344;p30"/>
          <p:cNvSpPr/>
          <p:nvPr/>
        </p:nvSpPr>
        <p:spPr>
          <a:xfrm>
            <a:off x="3632475" y="2155176"/>
            <a:ext cx="4923900" cy="109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Novel Name 받아오기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Voca.txt의 단어 받아오기</a:t>
            </a:r>
            <a:endParaRPr sz="3000"/>
          </a:p>
        </p:txBody>
      </p:sp>
      <p:sp>
        <p:nvSpPr>
          <p:cNvPr id="345" name="Google Shape;345;p30"/>
          <p:cNvSpPr/>
          <p:nvPr/>
        </p:nvSpPr>
        <p:spPr>
          <a:xfrm>
            <a:off x="4470450" y="399775"/>
            <a:ext cx="32280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Start</a:t>
            </a:r>
            <a:endParaRPr sz="3000"/>
          </a:p>
        </p:txBody>
      </p:sp>
      <p:sp>
        <p:nvSpPr>
          <p:cNvPr id="346" name="Google Shape;346;p30"/>
          <p:cNvSpPr/>
          <p:nvPr/>
        </p:nvSpPr>
        <p:spPr>
          <a:xfrm>
            <a:off x="8294275" y="5075350"/>
            <a:ext cx="474600" cy="384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99999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>
            <a:off x="3632463" y="7641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Show Novel Name</a:t>
            </a:r>
            <a:endParaRPr sz="2500"/>
          </a:p>
        </p:txBody>
      </p:sp>
      <p:sp>
        <p:nvSpPr>
          <p:cNvPr id="352" name="Google Shape;352;p31"/>
          <p:cNvSpPr/>
          <p:nvPr/>
        </p:nvSpPr>
        <p:spPr>
          <a:xfrm>
            <a:off x="3632463" y="146915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Read Novel Interpret(txt)</a:t>
            </a:r>
            <a:endParaRPr sz="2500"/>
          </a:p>
        </p:txBody>
      </p:sp>
      <p:sp>
        <p:nvSpPr>
          <p:cNvPr id="353" name="Google Shape;353;p31"/>
          <p:cNvSpPr/>
          <p:nvPr/>
        </p:nvSpPr>
        <p:spPr>
          <a:xfrm>
            <a:off x="3632600" y="2174125"/>
            <a:ext cx="4923900" cy="4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Show Novel Contents (한 문장)</a:t>
            </a:r>
            <a:endParaRPr sz="2500"/>
          </a:p>
        </p:txBody>
      </p:sp>
      <p:sp>
        <p:nvSpPr>
          <p:cNvPr id="354" name="Google Shape;354;p31"/>
          <p:cNvSpPr/>
          <p:nvPr/>
        </p:nvSpPr>
        <p:spPr>
          <a:xfrm>
            <a:off x="4715725" y="6154975"/>
            <a:ext cx="28122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Main()</a:t>
            </a:r>
            <a:endParaRPr sz="2500"/>
          </a:p>
        </p:txBody>
      </p:sp>
      <p:sp>
        <p:nvSpPr>
          <p:cNvPr id="355" name="Google Shape;355;p31"/>
          <p:cNvSpPr/>
          <p:nvPr/>
        </p:nvSpPr>
        <p:spPr>
          <a:xfrm>
            <a:off x="29050" y="0"/>
            <a:ext cx="61974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Function - funcInterpretSentence()</a:t>
            </a:r>
            <a:endParaRPr sz="3000"/>
          </a:p>
        </p:txBody>
      </p:sp>
      <p:sp>
        <p:nvSpPr>
          <p:cNvPr id="356" name="Google Shape;356;p31"/>
          <p:cNvSpPr/>
          <p:nvPr/>
        </p:nvSpPr>
        <p:spPr>
          <a:xfrm>
            <a:off x="3632600" y="2850963"/>
            <a:ext cx="4923900" cy="4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English Sentence 따라쓰기</a:t>
            </a:r>
            <a:endParaRPr sz="2500"/>
          </a:p>
        </p:txBody>
      </p:sp>
      <p:sp>
        <p:nvSpPr>
          <p:cNvPr id="357" name="Google Shape;357;p31"/>
          <p:cNvSpPr/>
          <p:nvPr/>
        </p:nvSpPr>
        <p:spPr>
          <a:xfrm>
            <a:off x="6147525" y="4247625"/>
            <a:ext cx="4164000" cy="4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Sentence 해석 보여 주기</a:t>
            </a:r>
            <a:endParaRPr sz="2500"/>
          </a:p>
        </p:txBody>
      </p:sp>
      <p:sp>
        <p:nvSpPr>
          <p:cNvPr id="358" name="Google Shape;358;p31"/>
          <p:cNvSpPr/>
          <p:nvPr/>
        </p:nvSpPr>
        <p:spPr>
          <a:xfrm>
            <a:off x="3632600" y="352935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txt에 해당 문장 해석 확인</a:t>
            </a:r>
            <a:endParaRPr sz="2500"/>
          </a:p>
        </p:txBody>
      </p:sp>
      <p:sp>
        <p:nvSpPr>
          <p:cNvPr id="359" name="Google Shape;359;p31"/>
          <p:cNvSpPr/>
          <p:nvPr/>
        </p:nvSpPr>
        <p:spPr>
          <a:xfrm>
            <a:off x="4688450" y="4804063"/>
            <a:ext cx="28122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해석 수정</a:t>
            </a:r>
            <a:endParaRPr sz="2500"/>
          </a:p>
        </p:txBody>
      </p:sp>
      <p:sp>
        <p:nvSpPr>
          <p:cNvPr id="360" name="Google Shape;360;p31"/>
          <p:cNvSpPr/>
          <p:nvPr/>
        </p:nvSpPr>
        <p:spPr>
          <a:xfrm>
            <a:off x="2703725" y="4716725"/>
            <a:ext cx="2003125" cy="335500"/>
          </a:xfrm>
          <a:custGeom>
            <a:rect b="b" l="l" r="r" t="t"/>
            <a:pathLst>
              <a:path extrusionOk="0" h="13420" w="80125">
                <a:moveTo>
                  <a:pt x="80125" y="13420"/>
                </a:moveTo>
                <a:lnTo>
                  <a:pt x="0" y="1342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Google Shape;361;p31"/>
          <p:cNvSpPr/>
          <p:nvPr/>
        </p:nvSpPr>
        <p:spPr>
          <a:xfrm>
            <a:off x="3266200" y="4856875"/>
            <a:ext cx="968700" cy="3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수정</a:t>
            </a:r>
            <a:endParaRPr sz="2500"/>
          </a:p>
        </p:txBody>
      </p:sp>
      <p:sp>
        <p:nvSpPr>
          <p:cNvPr id="362" name="Google Shape;362;p31"/>
          <p:cNvSpPr/>
          <p:nvPr/>
        </p:nvSpPr>
        <p:spPr>
          <a:xfrm>
            <a:off x="2664250" y="3816025"/>
            <a:ext cx="967025" cy="493375"/>
          </a:xfrm>
          <a:custGeom>
            <a:rect b="b" l="l" r="r" t="t"/>
            <a:pathLst>
              <a:path extrusionOk="0" h="19735" w="38681">
                <a:moveTo>
                  <a:pt x="38681" y="0"/>
                </a:moveTo>
                <a:lnTo>
                  <a:pt x="0" y="0"/>
                </a:lnTo>
                <a:lnTo>
                  <a:pt x="0" y="1973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Google Shape;363;p31"/>
          <p:cNvSpPr/>
          <p:nvPr/>
        </p:nvSpPr>
        <p:spPr>
          <a:xfrm>
            <a:off x="1712250" y="4247600"/>
            <a:ext cx="3994200" cy="4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Sentence 해석 </a:t>
            </a:r>
            <a:r>
              <a:rPr lang="en-US" sz="2500"/>
              <a:t>쓰기</a:t>
            </a:r>
            <a:endParaRPr sz="2500"/>
          </a:p>
        </p:txBody>
      </p:sp>
      <p:sp>
        <p:nvSpPr>
          <p:cNvPr id="364" name="Google Shape;364;p31"/>
          <p:cNvSpPr/>
          <p:nvPr/>
        </p:nvSpPr>
        <p:spPr>
          <a:xfrm>
            <a:off x="2249825" y="3584700"/>
            <a:ext cx="968700" cy="3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없다</a:t>
            </a:r>
            <a:endParaRPr sz="2500"/>
          </a:p>
        </p:txBody>
      </p:sp>
      <p:sp>
        <p:nvSpPr>
          <p:cNvPr id="365" name="Google Shape;365;p31"/>
          <p:cNvSpPr/>
          <p:nvPr/>
        </p:nvSpPr>
        <p:spPr>
          <a:xfrm>
            <a:off x="8565100" y="3816025"/>
            <a:ext cx="888075" cy="424325"/>
          </a:xfrm>
          <a:custGeom>
            <a:rect b="b" l="l" r="r" t="t"/>
            <a:pathLst>
              <a:path extrusionOk="0" h="16973" w="35523">
                <a:moveTo>
                  <a:pt x="0" y="0"/>
                </a:moveTo>
                <a:lnTo>
                  <a:pt x="35523" y="0"/>
                </a:lnTo>
                <a:lnTo>
                  <a:pt x="35523" y="16973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6" name="Google Shape;366;p31"/>
          <p:cNvSpPr/>
          <p:nvPr/>
        </p:nvSpPr>
        <p:spPr>
          <a:xfrm>
            <a:off x="8885275" y="3605550"/>
            <a:ext cx="968700" cy="3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있</a:t>
            </a:r>
            <a:r>
              <a:rPr lang="en-US" sz="2500"/>
              <a:t>다</a:t>
            </a:r>
            <a:endParaRPr sz="2500"/>
          </a:p>
        </p:txBody>
      </p:sp>
      <p:sp>
        <p:nvSpPr>
          <p:cNvPr id="367" name="Google Shape;367;p31"/>
          <p:cNvSpPr/>
          <p:nvPr/>
        </p:nvSpPr>
        <p:spPr>
          <a:xfrm rot="5400000">
            <a:off x="9355225" y="4043888"/>
            <a:ext cx="181200" cy="31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 rot="5400000">
            <a:off x="2590425" y="4033438"/>
            <a:ext cx="181200" cy="31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 flipH="1" rot="5400000">
            <a:off x="2567375" y="4651013"/>
            <a:ext cx="181200" cy="31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7509275" y="2496500"/>
            <a:ext cx="3394450" cy="2545850"/>
          </a:xfrm>
          <a:custGeom>
            <a:rect b="b" l="l" r="r" t="t"/>
            <a:pathLst>
              <a:path extrusionOk="0" h="101834" w="135778">
                <a:moveTo>
                  <a:pt x="0" y="101834"/>
                </a:moveTo>
                <a:lnTo>
                  <a:pt x="135778" y="101834"/>
                </a:lnTo>
                <a:lnTo>
                  <a:pt x="135778" y="0"/>
                </a:lnTo>
                <a:lnTo>
                  <a:pt x="42628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Google Shape;371;p31"/>
          <p:cNvSpPr/>
          <p:nvPr/>
        </p:nvSpPr>
        <p:spPr>
          <a:xfrm rot="10800000">
            <a:off x="8556375" y="238235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328375" y="2387975"/>
            <a:ext cx="4457565" cy="3325375"/>
          </a:xfrm>
          <a:custGeom>
            <a:rect b="b" l="l" r="r" t="t"/>
            <a:pathLst>
              <a:path extrusionOk="0" h="133015" w="164198">
                <a:moveTo>
                  <a:pt x="121569" y="0"/>
                </a:moveTo>
                <a:lnTo>
                  <a:pt x="0" y="0"/>
                </a:lnTo>
                <a:lnTo>
                  <a:pt x="0" y="133015"/>
                </a:lnTo>
                <a:lnTo>
                  <a:pt x="164198" y="13301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Google Shape;373;p31"/>
          <p:cNvSpPr/>
          <p:nvPr/>
        </p:nvSpPr>
        <p:spPr>
          <a:xfrm>
            <a:off x="750425" y="2137975"/>
            <a:ext cx="24867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vector.size()</a:t>
            </a:r>
            <a:endParaRPr sz="3000"/>
          </a:p>
        </p:txBody>
      </p:sp>
      <p:sp>
        <p:nvSpPr>
          <p:cNvPr id="374" name="Google Shape;374;p31"/>
          <p:cNvSpPr/>
          <p:nvPr/>
        </p:nvSpPr>
        <p:spPr>
          <a:xfrm flipH="1" rot="10800000">
            <a:off x="4217500" y="558955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4688325" y="5486025"/>
            <a:ext cx="28122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Function End</a:t>
            </a:r>
            <a:endParaRPr sz="25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1280525" y="1886275"/>
            <a:ext cx="34413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469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en-US" sz="3800"/>
              <a:t>CEO?</a:t>
            </a:r>
            <a:endParaRPr sz="38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-469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en-US" sz="3800"/>
              <a:t>Design</a:t>
            </a:r>
            <a:endParaRPr sz="38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-469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en-US" sz="3800"/>
              <a:t>Core-logic</a:t>
            </a:r>
            <a:endParaRPr sz="3800"/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-469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en-US" sz="3800"/>
              <a:t>Q&amp;A</a:t>
            </a:r>
            <a:endParaRPr sz="380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1160825" y="527700"/>
            <a:ext cx="38388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5600"/>
              <a:t>Contents</a:t>
            </a:r>
            <a:endParaRPr b="1" sz="5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/>
        </p:nvSpPr>
        <p:spPr>
          <a:xfrm>
            <a:off x="0" y="0"/>
            <a:ext cx="2638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4267700" y="1151813"/>
            <a:ext cx="3653400" cy="177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5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Voca List</a:t>
            </a:r>
            <a:endParaRPr sz="2400"/>
          </a:p>
        </p:txBody>
      </p:sp>
      <p:sp>
        <p:nvSpPr>
          <p:cNvPr id="383" name="Google Shape;383;p32"/>
          <p:cNvSpPr/>
          <p:nvPr/>
        </p:nvSpPr>
        <p:spPr>
          <a:xfrm>
            <a:off x="125575" y="3697038"/>
            <a:ext cx="3653400" cy="177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2"/>
                </a:solidFill>
              </a:rPr>
              <a:t>      </a:t>
            </a:r>
            <a:r>
              <a:rPr lang="en-US" sz="5700">
                <a:solidFill>
                  <a:schemeClr val="dk2"/>
                </a:solidFill>
              </a:rPr>
              <a:t>Known </a:t>
            </a:r>
            <a:endParaRPr sz="4600"/>
          </a:p>
        </p:txBody>
      </p:sp>
      <p:sp>
        <p:nvSpPr>
          <p:cNvPr id="384" name="Google Shape;384;p32"/>
          <p:cNvSpPr/>
          <p:nvPr/>
        </p:nvSpPr>
        <p:spPr>
          <a:xfrm>
            <a:off x="4267713" y="4919488"/>
            <a:ext cx="3653400" cy="177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300">
                <a:solidFill>
                  <a:schemeClr val="dk2"/>
                </a:solidFill>
              </a:rPr>
              <a:t>       </a:t>
            </a:r>
            <a:r>
              <a:rPr lang="en-US" sz="5800">
                <a:solidFill>
                  <a:schemeClr val="dk2"/>
                </a:solidFill>
              </a:rPr>
              <a:t>ALL</a:t>
            </a:r>
            <a:endParaRPr sz="4700"/>
          </a:p>
        </p:txBody>
      </p:sp>
      <p:sp>
        <p:nvSpPr>
          <p:cNvPr id="385" name="Google Shape;385;p32"/>
          <p:cNvSpPr/>
          <p:nvPr/>
        </p:nvSpPr>
        <p:spPr>
          <a:xfrm>
            <a:off x="8409825" y="3697038"/>
            <a:ext cx="3653400" cy="177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5400">
                <a:solidFill>
                  <a:schemeClr val="dk2"/>
                </a:solidFill>
              </a:rPr>
              <a:t>Unknown</a:t>
            </a:r>
            <a:endParaRPr sz="4300"/>
          </a:p>
        </p:txBody>
      </p:sp>
      <p:cxnSp>
        <p:nvCxnSpPr>
          <p:cNvPr id="386" name="Google Shape;386;p32"/>
          <p:cNvCxnSpPr>
            <a:stCxn id="383" idx="0"/>
            <a:endCxn id="382" idx="2"/>
          </p:cNvCxnSpPr>
          <p:nvPr/>
        </p:nvCxnSpPr>
        <p:spPr>
          <a:xfrm flipH="1" rot="10800000">
            <a:off x="1952275" y="2925138"/>
            <a:ext cx="4142100" cy="7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2"/>
          <p:cNvCxnSpPr>
            <a:stCxn id="384" idx="0"/>
            <a:endCxn id="384" idx="0"/>
          </p:cNvCxnSpPr>
          <p:nvPr/>
        </p:nvCxnSpPr>
        <p:spPr>
          <a:xfrm>
            <a:off x="6094413" y="491948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2"/>
          <p:cNvCxnSpPr>
            <a:stCxn id="384" idx="0"/>
            <a:endCxn id="382" idx="2"/>
          </p:cNvCxnSpPr>
          <p:nvPr/>
        </p:nvCxnSpPr>
        <p:spPr>
          <a:xfrm rot="10800000">
            <a:off x="6094413" y="2925088"/>
            <a:ext cx="0" cy="19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2"/>
          <p:cNvCxnSpPr>
            <a:stCxn id="385" idx="0"/>
            <a:endCxn id="382" idx="2"/>
          </p:cNvCxnSpPr>
          <p:nvPr/>
        </p:nvCxnSpPr>
        <p:spPr>
          <a:xfrm rot="10800000">
            <a:off x="6094425" y="2925138"/>
            <a:ext cx="4142100" cy="7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2"/>
          <p:cNvSpPr/>
          <p:nvPr/>
        </p:nvSpPr>
        <p:spPr>
          <a:xfrm>
            <a:off x="29050" y="0"/>
            <a:ext cx="28947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Voca List Menu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29050" y="0"/>
            <a:ext cx="30465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Edit VocaScore</a:t>
            </a:r>
            <a:endParaRPr sz="3000"/>
          </a:p>
        </p:txBody>
      </p:sp>
      <p:sp>
        <p:nvSpPr>
          <p:cNvPr id="397" name="Google Shape;397;p33"/>
          <p:cNvSpPr/>
          <p:nvPr/>
        </p:nvSpPr>
        <p:spPr>
          <a:xfrm>
            <a:off x="4377050" y="1937100"/>
            <a:ext cx="3434700" cy="177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        </a:t>
            </a:r>
            <a:r>
              <a:rPr lang="en-US" sz="5600">
                <a:solidFill>
                  <a:schemeClr val="dk2"/>
                </a:solidFill>
              </a:rPr>
              <a:t>Tword</a:t>
            </a:r>
            <a:endParaRPr sz="4500"/>
          </a:p>
        </p:txBody>
      </p:sp>
      <p:sp>
        <p:nvSpPr>
          <p:cNvPr id="398" name="Google Shape;398;p33"/>
          <p:cNvSpPr/>
          <p:nvPr/>
        </p:nvSpPr>
        <p:spPr>
          <a:xfrm>
            <a:off x="8337149" y="1937100"/>
            <a:ext cx="3329700" cy="177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     </a:t>
            </a:r>
            <a:r>
              <a:rPr lang="en-US" sz="5600">
                <a:solidFill>
                  <a:schemeClr val="dk2"/>
                </a:solidFill>
              </a:rPr>
              <a:t>VScore</a:t>
            </a:r>
            <a:endParaRPr sz="4500"/>
          </a:p>
        </p:txBody>
      </p:sp>
      <p:sp>
        <p:nvSpPr>
          <p:cNvPr id="399" name="Google Shape;399;p33"/>
          <p:cNvSpPr/>
          <p:nvPr/>
        </p:nvSpPr>
        <p:spPr>
          <a:xfrm>
            <a:off x="521949" y="1937100"/>
            <a:ext cx="3329700" cy="177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        </a:t>
            </a:r>
            <a:r>
              <a:rPr lang="en-US" sz="5600">
                <a:solidFill>
                  <a:schemeClr val="dk2"/>
                </a:solidFill>
              </a:rPr>
              <a:t>Type</a:t>
            </a:r>
            <a:endParaRPr sz="3600"/>
          </a:p>
        </p:txBody>
      </p:sp>
      <p:cxnSp>
        <p:nvCxnSpPr>
          <p:cNvPr id="400" name="Google Shape;400;p33"/>
          <p:cNvCxnSpPr>
            <a:stCxn id="399" idx="2"/>
          </p:cNvCxnSpPr>
          <p:nvPr/>
        </p:nvCxnSpPr>
        <p:spPr>
          <a:xfrm flipH="1">
            <a:off x="1402299" y="3710400"/>
            <a:ext cx="784500" cy="11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3"/>
          <p:cNvCxnSpPr>
            <a:stCxn id="399" idx="2"/>
          </p:cNvCxnSpPr>
          <p:nvPr/>
        </p:nvCxnSpPr>
        <p:spPr>
          <a:xfrm>
            <a:off x="2186799" y="3710400"/>
            <a:ext cx="838800" cy="11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33"/>
          <p:cNvSpPr/>
          <p:nvPr/>
        </p:nvSpPr>
        <p:spPr>
          <a:xfrm>
            <a:off x="521950" y="4823700"/>
            <a:ext cx="1404600" cy="88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  </a:t>
            </a:r>
            <a:r>
              <a:rPr lang="en-US" sz="5200">
                <a:solidFill>
                  <a:schemeClr val="dk2"/>
                </a:solidFill>
              </a:rPr>
              <a:t>En</a:t>
            </a:r>
            <a:endParaRPr sz="3200"/>
          </a:p>
        </p:txBody>
      </p:sp>
      <p:sp>
        <p:nvSpPr>
          <p:cNvPr id="403" name="Google Shape;403;p33"/>
          <p:cNvSpPr/>
          <p:nvPr/>
        </p:nvSpPr>
        <p:spPr>
          <a:xfrm>
            <a:off x="2323375" y="4823700"/>
            <a:ext cx="1404600" cy="88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  </a:t>
            </a:r>
            <a:r>
              <a:rPr lang="en-US" sz="5200">
                <a:solidFill>
                  <a:schemeClr val="dk2"/>
                </a:solidFill>
              </a:rPr>
              <a:t>Ko</a:t>
            </a:r>
            <a:endParaRPr sz="3200"/>
          </a:p>
        </p:txBody>
      </p:sp>
      <p:cxnSp>
        <p:nvCxnSpPr>
          <p:cNvPr id="404" name="Google Shape;404;p33"/>
          <p:cNvCxnSpPr>
            <a:stCxn id="397" idx="2"/>
            <a:endCxn id="405" idx="0"/>
          </p:cNvCxnSpPr>
          <p:nvPr/>
        </p:nvCxnSpPr>
        <p:spPr>
          <a:xfrm>
            <a:off x="6094400" y="3710400"/>
            <a:ext cx="600" cy="11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33"/>
          <p:cNvSpPr/>
          <p:nvPr/>
        </p:nvSpPr>
        <p:spPr>
          <a:xfrm>
            <a:off x="4762075" y="4823700"/>
            <a:ext cx="2666100" cy="88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</a:rPr>
              <a:t> Char Array [30]</a:t>
            </a:r>
            <a:r>
              <a:rPr b="1" lang="en-US" sz="2500">
                <a:solidFill>
                  <a:schemeClr val="dk2"/>
                </a:solidFill>
              </a:rPr>
              <a:t> </a:t>
            </a:r>
            <a:endParaRPr b="1" sz="3200"/>
          </a:p>
        </p:txBody>
      </p:sp>
      <p:cxnSp>
        <p:nvCxnSpPr>
          <p:cNvPr id="406" name="Google Shape;406;p33"/>
          <p:cNvCxnSpPr>
            <a:stCxn id="398" idx="2"/>
          </p:cNvCxnSpPr>
          <p:nvPr/>
        </p:nvCxnSpPr>
        <p:spPr>
          <a:xfrm flipH="1">
            <a:off x="9279299" y="3710400"/>
            <a:ext cx="722700" cy="11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3"/>
          <p:cNvCxnSpPr>
            <a:stCxn id="398" idx="2"/>
            <a:endCxn id="408" idx="0"/>
          </p:cNvCxnSpPr>
          <p:nvPr/>
        </p:nvCxnSpPr>
        <p:spPr>
          <a:xfrm>
            <a:off x="10001999" y="3710400"/>
            <a:ext cx="900600" cy="11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33"/>
          <p:cNvSpPr/>
          <p:nvPr/>
        </p:nvSpPr>
        <p:spPr>
          <a:xfrm>
            <a:off x="8337150" y="4853700"/>
            <a:ext cx="1620300" cy="88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 </a:t>
            </a:r>
            <a:r>
              <a:rPr b="1" lang="en-US" sz="2500">
                <a:solidFill>
                  <a:schemeClr val="dk2"/>
                </a:solidFill>
              </a:rPr>
              <a:t>Above 6</a:t>
            </a:r>
            <a:endParaRPr b="1" sz="3200"/>
          </a:p>
        </p:txBody>
      </p:sp>
      <p:sp>
        <p:nvSpPr>
          <p:cNvPr id="410" name="Google Shape;410;p33"/>
          <p:cNvSpPr/>
          <p:nvPr/>
        </p:nvSpPr>
        <p:spPr>
          <a:xfrm>
            <a:off x="10325900" y="4853700"/>
            <a:ext cx="1620300" cy="88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</a:rPr>
              <a:t> Below 5</a:t>
            </a:r>
            <a:endParaRPr b="1"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/>
          <p:nvPr/>
        </p:nvSpPr>
        <p:spPr>
          <a:xfrm>
            <a:off x="0" y="0"/>
            <a:ext cx="30465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Edit VocaScore</a:t>
            </a:r>
            <a:endParaRPr sz="3000"/>
          </a:p>
        </p:txBody>
      </p:sp>
      <p:pic>
        <p:nvPicPr>
          <p:cNvPr id="417" name="Google Shape;4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0"/>
            <a:ext cx="1218882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4"/>
          <p:cNvSpPr/>
          <p:nvPr/>
        </p:nvSpPr>
        <p:spPr>
          <a:xfrm>
            <a:off x="3907075" y="6447450"/>
            <a:ext cx="4565700" cy="31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400"/>
            <a:ext cx="12188824" cy="63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5"/>
          <p:cNvSpPr/>
          <p:nvPr/>
        </p:nvSpPr>
        <p:spPr>
          <a:xfrm>
            <a:off x="0" y="0"/>
            <a:ext cx="30465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Edit VocaScore</a:t>
            </a:r>
            <a:endParaRPr sz="3000"/>
          </a:p>
        </p:txBody>
      </p:sp>
      <p:sp>
        <p:nvSpPr>
          <p:cNvPr id="426" name="Google Shape;426;p35"/>
          <p:cNvSpPr/>
          <p:nvPr/>
        </p:nvSpPr>
        <p:spPr>
          <a:xfrm>
            <a:off x="800375" y="2064775"/>
            <a:ext cx="7635300" cy="50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800375" y="3598800"/>
            <a:ext cx="8155500" cy="50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/>
          <p:nvPr/>
        </p:nvSpPr>
        <p:spPr>
          <a:xfrm>
            <a:off x="3632475" y="1710425"/>
            <a:ext cx="49239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문제수 입력</a:t>
            </a:r>
            <a:endParaRPr sz="4000"/>
          </a:p>
        </p:txBody>
      </p:sp>
      <p:sp>
        <p:nvSpPr>
          <p:cNvPr id="433" name="Google Shape;433;p36"/>
          <p:cNvSpPr/>
          <p:nvPr/>
        </p:nvSpPr>
        <p:spPr>
          <a:xfrm>
            <a:off x="3632475" y="3098850"/>
            <a:ext cx="4923900" cy="89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English? Korean?</a:t>
            </a:r>
            <a:endParaRPr sz="4000"/>
          </a:p>
        </p:txBody>
      </p:sp>
      <p:sp>
        <p:nvSpPr>
          <p:cNvPr id="434" name="Google Shape;434;p36"/>
          <p:cNvSpPr/>
          <p:nvPr/>
        </p:nvSpPr>
        <p:spPr>
          <a:xfrm>
            <a:off x="829225" y="4432068"/>
            <a:ext cx="4923900" cy="123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Sequence</a:t>
            </a:r>
            <a:endParaRPr sz="4000"/>
          </a:p>
        </p:txBody>
      </p:sp>
      <p:sp>
        <p:nvSpPr>
          <p:cNvPr id="435" name="Google Shape;435;p36"/>
          <p:cNvSpPr/>
          <p:nvPr/>
        </p:nvSpPr>
        <p:spPr>
          <a:xfrm>
            <a:off x="6499725" y="4432075"/>
            <a:ext cx="4923900" cy="123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Score</a:t>
            </a:r>
            <a:endParaRPr sz="4000"/>
          </a:p>
        </p:txBody>
      </p:sp>
      <p:pic>
        <p:nvPicPr>
          <p:cNvPr id="436" name="Google Shape;4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913" y="1042637"/>
            <a:ext cx="8795000" cy="50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9225" y="-1"/>
            <a:ext cx="509600" cy="1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6"/>
          <p:cNvSpPr txBox="1"/>
          <p:nvPr/>
        </p:nvSpPr>
        <p:spPr>
          <a:xfrm>
            <a:off x="324375" y="153700"/>
            <a:ext cx="515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entury Gothic"/>
                <a:ea typeface="Century Gothic"/>
                <a:cs typeface="Century Gothic"/>
                <a:sym typeface="Century Gothic"/>
              </a:rPr>
              <a:t>Voca Test</a:t>
            </a:r>
            <a:endParaRPr sz="5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/>
          <p:nvPr/>
        </p:nvSpPr>
        <p:spPr>
          <a:xfrm>
            <a:off x="3632475" y="935200"/>
            <a:ext cx="49239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답안 작성</a:t>
            </a:r>
            <a:endParaRPr sz="4000"/>
          </a:p>
        </p:txBody>
      </p:sp>
      <p:sp>
        <p:nvSpPr>
          <p:cNvPr id="444" name="Google Shape;444;p37"/>
          <p:cNvSpPr/>
          <p:nvPr/>
        </p:nvSpPr>
        <p:spPr>
          <a:xfrm>
            <a:off x="6745488" y="2592375"/>
            <a:ext cx="49239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문자열 입력</a:t>
            </a:r>
            <a:endParaRPr sz="4000"/>
          </a:p>
        </p:txBody>
      </p:sp>
      <p:sp>
        <p:nvSpPr>
          <p:cNvPr id="445" name="Google Shape;445;p37"/>
          <p:cNvSpPr/>
          <p:nvPr/>
        </p:nvSpPr>
        <p:spPr>
          <a:xfrm>
            <a:off x="314438" y="2592388"/>
            <a:ext cx="49239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Enter 만 입력시</a:t>
            </a:r>
            <a:endParaRPr sz="4000"/>
          </a:p>
        </p:txBody>
      </p:sp>
      <p:sp>
        <p:nvSpPr>
          <p:cNvPr id="446" name="Google Shape;446;p37"/>
          <p:cNvSpPr/>
          <p:nvPr/>
        </p:nvSpPr>
        <p:spPr>
          <a:xfrm>
            <a:off x="3241125" y="4249575"/>
            <a:ext cx="57066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정답 매칭 후 자체 체점</a:t>
            </a:r>
            <a:endParaRPr sz="4000"/>
          </a:p>
        </p:txBody>
      </p:sp>
      <p:sp>
        <p:nvSpPr>
          <p:cNvPr id="447" name="Google Shape;447;p37"/>
          <p:cNvSpPr/>
          <p:nvPr/>
        </p:nvSpPr>
        <p:spPr>
          <a:xfrm>
            <a:off x="4034725" y="1989763"/>
            <a:ext cx="282000" cy="474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7"/>
          <p:cNvSpPr/>
          <p:nvPr/>
        </p:nvSpPr>
        <p:spPr>
          <a:xfrm>
            <a:off x="7279450" y="1989775"/>
            <a:ext cx="338700" cy="47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7"/>
          <p:cNvSpPr/>
          <p:nvPr/>
        </p:nvSpPr>
        <p:spPr>
          <a:xfrm>
            <a:off x="6829925" y="3659025"/>
            <a:ext cx="338700" cy="47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200" y="1019175"/>
            <a:ext cx="9277350" cy="4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0123" y="0"/>
            <a:ext cx="338700" cy="14772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/>
        </p:nvSpPr>
        <p:spPr>
          <a:xfrm>
            <a:off x="324375" y="153700"/>
            <a:ext cx="515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entury Gothic"/>
                <a:ea typeface="Century Gothic"/>
                <a:cs typeface="Century Gothic"/>
                <a:sym typeface="Century Gothic"/>
              </a:rPr>
              <a:t>Voca Test</a:t>
            </a:r>
            <a:endParaRPr sz="5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"/>
          <p:cNvSpPr/>
          <p:nvPr/>
        </p:nvSpPr>
        <p:spPr>
          <a:xfrm>
            <a:off x="5868700" y="2172550"/>
            <a:ext cx="578400" cy="498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8"/>
          <p:cNvSpPr/>
          <p:nvPr/>
        </p:nvSpPr>
        <p:spPr>
          <a:xfrm>
            <a:off x="3632438" y="1119338"/>
            <a:ext cx="49239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Input Voca</a:t>
            </a:r>
            <a:endParaRPr sz="4000"/>
          </a:p>
        </p:txBody>
      </p:sp>
      <p:sp>
        <p:nvSpPr>
          <p:cNvPr id="459" name="Google Shape;459;p38"/>
          <p:cNvSpPr/>
          <p:nvPr/>
        </p:nvSpPr>
        <p:spPr>
          <a:xfrm rot="10800000">
            <a:off x="2407775" y="3260050"/>
            <a:ext cx="930900" cy="874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8"/>
          <p:cNvSpPr/>
          <p:nvPr/>
        </p:nvSpPr>
        <p:spPr>
          <a:xfrm rot="5400000">
            <a:off x="8908525" y="3187450"/>
            <a:ext cx="903000" cy="1019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8"/>
          <p:cNvSpPr/>
          <p:nvPr/>
        </p:nvSpPr>
        <p:spPr>
          <a:xfrm>
            <a:off x="5821675" y="4134725"/>
            <a:ext cx="578400" cy="8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3632463" y="2847913"/>
            <a:ext cx="49239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Standard</a:t>
            </a:r>
            <a:endParaRPr sz="4000"/>
          </a:p>
        </p:txBody>
      </p:sp>
      <p:sp>
        <p:nvSpPr>
          <p:cNvPr id="463" name="Google Shape;463;p38"/>
          <p:cNvSpPr/>
          <p:nvPr/>
        </p:nvSpPr>
        <p:spPr>
          <a:xfrm>
            <a:off x="933674" y="4477025"/>
            <a:ext cx="26988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Score</a:t>
            </a:r>
            <a:endParaRPr sz="4000"/>
          </a:p>
        </p:txBody>
      </p:sp>
      <p:sp>
        <p:nvSpPr>
          <p:cNvPr id="464" name="Google Shape;464;p38"/>
          <p:cNvSpPr/>
          <p:nvPr/>
        </p:nvSpPr>
        <p:spPr>
          <a:xfrm>
            <a:off x="4745012" y="5284350"/>
            <a:ext cx="26988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출제 횟수</a:t>
            </a:r>
            <a:endParaRPr sz="4000"/>
          </a:p>
        </p:txBody>
      </p:sp>
      <p:sp>
        <p:nvSpPr>
          <p:cNvPr id="465" name="Google Shape;465;p38"/>
          <p:cNvSpPr/>
          <p:nvPr/>
        </p:nvSpPr>
        <p:spPr>
          <a:xfrm>
            <a:off x="8556374" y="4477025"/>
            <a:ext cx="2698800" cy="9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정답률</a:t>
            </a:r>
            <a:endParaRPr sz="4000"/>
          </a:p>
        </p:txBody>
      </p:sp>
      <p:pic>
        <p:nvPicPr>
          <p:cNvPr id="466" name="Google Shape;4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13" y="1356425"/>
            <a:ext cx="9336375" cy="46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7210" y="11"/>
            <a:ext cx="391625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8"/>
          <p:cNvSpPr txBox="1"/>
          <p:nvPr/>
        </p:nvSpPr>
        <p:spPr>
          <a:xfrm>
            <a:off x="324375" y="153700"/>
            <a:ext cx="515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entury Gothic"/>
                <a:ea typeface="Century Gothic"/>
                <a:cs typeface="Century Gothic"/>
                <a:sym typeface="Century Gothic"/>
              </a:rPr>
              <a:t>Voca Test</a:t>
            </a:r>
            <a:endParaRPr sz="5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210" y="11"/>
            <a:ext cx="391625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9"/>
          <p:cNvSpPr txBox="1"/>
          <p:nvPr/>
        </p:nvSpPr>
        <p:spPr>
          <a:xfrm>
            <a:off x="324375" y="153700"/>
            <a:ext cx="515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entury Gothic"/>
                <a:ea typeface="Century Gothic"/>
                <a:cs typeface="Century Gothic"/>
                <a:sym typeface="Century Gothic"/>
              </a:rPr>
              <a:t>Voca Test</a:t>
            </a:r>
            <a:endParaRPr sz="5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5" name="Google Shape;4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60" y="1467413"/>
            <a:ext cx="8452340" cy="44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400" y="2247725"/>
            <a:ext cx="8298899" cy="43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218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0"/>
          <p:cNvSpPr txBox="1"/>
          <p:nvPr/>
        </p:nvSpPr>
        <p:spPr>
          <a:xfrm>
            <a:off x="0" y="0"/>
            <a:ext cx="2638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entury Gothic"/>
                <a:ea typeface="Century Gothic"/>
                <a:cs typeface="Century Gothic"/>
                <a:sym typeface="Century Gothic"/>
              </a:rPr>
              <a:t>Q&amp;A</a:t>
            </a:r>
            <a:endParaRPr b="1" sz="4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825" cy="685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1160825" y="527700"/>
            <a:ext cx="38388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5600"/>
              <a:t>Purpose</a:t>
            </a:r>
            <a:endParaRPr b="1" sz="5600"/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1280525" y="1886275"/>
            <a:ext cx="38388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469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en-US" sz="3800"/>
              <a:t>Realistic</a:t>
            </a:r>
            <a:endParaRPr sz="38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-469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en-US" sz="3800"/>
              <a:t>English Study</a:t>
            </a:r>
            <a:endParaRPr sz="38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175" y="3621197"/>
            <a:ext cx="5165124" cy="29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2"/>
          <p:cNvSpPr txBox="1"/>
          <p:nvPr/>
        </p:nvSpPr>
        <p:spPr>
          <a:xfrm>
            <a:off x="1890400" y="122300"/>
            <a:ext cx="8821800" cy="2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for listening</a:t>
            </a:r>
            <a:endParaRPr sz="5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24375" y="153700"/>
            <a:ext cx="515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entury Gothic"/>
                <a:ea typeface="Century Gothic"/>
                <a:cs typeface="Century Gothic"/>
                <a:sym typeface="Century Gothic"/>
              </a:rPr>
              <a:t>CEO?</a:t>
            </a:r>
            <a:endParaRPr sz="5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125" y="105375"/>
            <a:ext cx="4752577" cy="65532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5577150" y="5680600"/>
            <a:ext cx="903000" cy="51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5577138" y="5680600"/>
            <a:ext cx="903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CEO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0" y="760375"/>
            <a:ext cx="11562774" cy="60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20125" y="0"/>
            <a:ext cx="32280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# Read Me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20313" l="0" r="3901" t="34676"/>
          <a:stretch/>
        </p:blipFill>
        <p:spPr>
          <a:xfrm>
            <a:off x="92863" y="1110975"/>
            <a:ext cx="12003078" cy="56188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" name="Google Shape;123;p18"/>
          <p:cNvSpPr txBox="1"/>
          <p:nvPr/>
        </p:nvSpPr>
        <p:spPr>
          <a:xfrm>
            <a:off x="324375" y="153700"/>
            <a:ext cx="515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entury Gothic"/>
                <a:ea typeface="Century Gothic"/>
                <a:cs typeface="Century Gothic"/>
                <a:sym typeface="Century Gothic"/>
              </a:rPr>
              <a:t>Draft</a:t>
            </a:r>
            <a:endParaRPr sz="5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283025" y="167100"/>
            <a:ext cx="3622800" cy="190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</a:rPr>
              <a:t>Read  Novel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4232163" y="2643300"/>
            <a:ext cx="3724500" cy="157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7000">
                <a:solidFill>
                  <a:schemeClr val="dk2"/>
                </a:solidFill>
              </a:rPr>
              <a:t>CEO</a:t>
            </a:r>
            <a:endParaRPr sz="7000"/>
          </a:p>
        </p:txBody>
      </p:sp>
      <p:sp>
        <p:nvSpPr>
          <p:cNvPr id="130" name="Google Shape;130;p19"/>
          <p:cNvSpPr/>
          <p:nvPr/>
        </p:nvSpPr>
        <p:spPr>
          <a:xfrm>
            <a:off x="4283013" y="4708325"/>
            <a:ext cx="3622800" cy="190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</a:rPr>
              <a:t>Voca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2"/>
                </a:solidFill>
              </a:rPr>
              <a:t>Test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8498375" y="2474400"/>
            <a:ext cx="3622800" cy="190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</a:rPr>
              <a:t>Voca 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2"/>
                </a:solidFill>
              </a:rPr>
              <a:t>Note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67675" y="2474400"/>
            <a:ext cx="3622800" cy="190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2"/>
                </a:solidFill>
              </a:rPr>
              <a:t>Interpret Sentence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3632475" y="364055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Menu 출력</a:t>
            </a:r>
            <a:endParaRPr sz="3000"/>
          </a:p>
        </p:txBody>
      </p:sp>
      <p:sp>
        <p:nvSpPr>
          <p:cNvPr id="138" name="Google Shape;138;p20"/>
          <p:cNvSpPr/>
          <p:nvPr/>
        </p:nvSpPr>
        <p:spPr>
          <a:xfrm>
            <a:off x="3632625" y="4455400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3000"/>
              <a:t>Menu 선택</a:t>
            </a:r>
            <a:endParaRPr sz="3000"/>
          </a:p>
        </p:txBody>
      </p:sp>
      <p:sp>
        <p:nvSpPr>
          <p:cNvPr id="139" name="Google Shape;139;p20"/>
          <p:cNvSpPr/>
          <p:nvPr/>
        </p:nvSpPr>
        <p:spPr>
          <a:xfrm>
            <a:off x="3632475" y="52820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선택한 Function 동작</a:t>
            </a:r>
            <a:endParaRPr sz="3000"/>
          </a:p>
        </p:txBody>
      </p:sp>
      <p:sp>
        <p:nvSpPr>
          <p:cNvPr id="140" name="Google Shape;140;p20"/>
          <p:cNvSpPr/>
          <p:nvPr/>
        </p:nvSpPr>
        <p:spPr>
          <a:xfrm>
            <a:off x="4490475" y="6108750"/>
            <a:ext cx="32082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Exit</a:t>
            </a:r>
            <a:endParaRPr sz="3000"/>
          </a:p>
        </p:txBody>
      </p:sp>
      <p:cxnSp>
        <p:nvCxnSpPr>
          <p:cNvPr id="141" name="Google Shape;141;p20"/>
          <p:cNvCxnSpPr>
            <a:stCxn id="138" idx="1"/>
          </p:cNvCxnSpPr>
          <p:nvPr/>
        </p:nvCxnSpPr>
        <p:spPr>
          <a:xfrm rot="10800000">
            <a:off x="2091825" y="4705600"/>
            <a:ext cx="154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2082075" y="4707400"/>
            <a:ext cx="9900" cy="16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0"/>
          <p:cNvCxnSpPr>
            <a:endCxn id="140" idx="1"/>
          </p:cNvCxnSpPr>
          <p:nvPr/>
        </p:nvCxnSpPr>
        <p:spPr>
          <a:xfrm flipH="1" rot="10800000">
            <a:off x="2091975" y="6358950"/>
            <a:ext cx="23985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0"/>
          <p:cNvSpPr/>
          <p:nvPr/>
        </p:nvSpPr>
        <p:spPr>
          <a:xfrm>
            <a:off x="1270175" y="5227650"/>
            <a:ext cx="671100" cy="5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0</a:t>
            </a:r>
            <a:endParaRPr sz="3000"/>
          </a:p>
        </p:txBody>
      </p:sp>
      <p:cxnSp>
        <p:nvCxnSpPr>
          <p:cNvPr id="145" name="Google Shape;145;p20"/>
          <p:cNvCxnSpPr>
            <a:endCxn id="146" idx="1"/>
          </p:cNvCxnSpPr>
          <p:nvPr/>
        </p:nvCxnSpPr>
        <p:spPr>
          <a:xfrm rot="10800000">
            <a:off x="8882925" y="3878925"/>
            <a:ext cx="12117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0"/>
          <p:cNvCxnSpPr/>
          <p:nvPr/>
        </p:nvCxnSpPr>
        <p:spPr>
          <a:xfrm flipH="1" rot="10800000">
            <a:off x="8566275" y="5540926"/>
            <a:ext cx="1530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10096875" y="3899900"/>
            <a:ext cx="9900" cy="16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0"/>
          <p:cNvSpPr/>
          <p:nvPr/>
        </p:nvSpPr>
        <p:spPr>
          <a:xfrm>
            <a:off x="10211350" y="4204150"/>
            <a:ext cx="1901400" cy="94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Function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종료</a:t>
            </a:r>
            <a:endParaRPr sz="3000"/>
          </a:p>
        </p:txBody>
      </p:sp>
      <p:sp>
        <p:nvSpPr>
          <p:cNvPr id="150" name="Google Shape;150;p20"/>
          <p:cNvSpPr/>
          <p:nvPr/>
        </p:nvSpPr>
        <p:spPr>
          <a:xfrm>
            <a:off x="3995850" y="6187550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 rot="10800000">
            <a:off x="8566275" y="3720975"/>
            <a:ext cx="474600" cy="31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3657825" y="1277475"/>
            <a:ext cx="49239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Main 화면 출력</a:t>
            </a:r>
            <a:endParaRPr sz="3000"/>
          </a:p>
        </p:txBody>
      </p:sp>
      <p:sp>
        <p:nvSpPr>
          <p:cNvPr id="152" name="Google Shape;152;p20"/>
          <p:cNvSpPr/>
          <p:nvPr/>
        </p:nvSpPr>
        <p:spPr>
          <a:xfrm>
            <a:off x="3632475" y="2155176"/>
            <a:ext cx="4923900" cy="109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Novel Name 받아오기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Voca.txt의 단어 받아오기</a:t>
            </a:r>
            <a:endParaRPr sz="3000"/>
          </a:p>
        </p:txBody>
      </p:sp>
      <p:sp>
        <p:nvSpPr>
          <p:cNvPr id="153" name="Google Shape;153;p20"/>
          <p:cNvSpPr/>
          <p:nvPr/>
        </p:nvSpPr>
        <p:spPr>
          <a:xfrm>
            <a:off x="4470450" y="399775"/>
            <a:ext cx="32280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Start</a:t>
            </a:r>
            <a:endParaRPr sz="3000"/>
          </a:p>
        </p:txBody>
      </p:sp>
      <p:sp>
        <p:nvSpPr>
          <p:cNvPr id="154" name="Google Shape;154;p20"/>
          <p:cNvSpPr/>
          <p:nvPr/>
        </p:nvSpPr>
        <p:spPr>
          <a:xfrm>
            <a:off x="8301400" y="1922388"/>
            <a:ext cx="474600" cy="384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20125" y="0"/>
            <a:ext cx="32280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Function - main()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601925" y="1794800"/>
            <a:ext cx="4766100" cy="433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&lt;소설 제목&gt;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 </a:t>
            </a:r>
            <a:r>
              <a:rPr lang="en-US" sz="3500"/>
              <a:t>novel1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 Little Princess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 abc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 def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 ghi</a:t>
            </a:r>
            <a:endParaRPr sz="3500"/>
          </a:p>
        </p:txBody>
      </p:sp>
      <p:sp>
        <p:nvSpPr>
          <p:cNvPr id="161" name="Google Shape;161;p21"/>
          <p:cNvSpPr txBox="1"/>
          <p:nvPr/>
        </p:nvSpPr>
        <p:spPr>
          <a:xfrm>
            <a:off x="6483025" y="1490000"/>
            <a:ext cx="4677300" cy="47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&lt;Voca.txt&gt;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</a:t>
            </a:r>
            <a:r>
              <a:rPr lang="en-US" sz="2500"/>
              <a:t>person 사람 10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test 시험 10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apple 사과 10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game 게임 10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novel 소설 9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whisper 속삭이다 1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queer 괴상한 1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quaint 진기한 1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dark 어둡다 10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frequency 빈도수 10</a:t>
            </a:r>
            <a:endParaRPr sz="2500"/>
          </a:p>
        </p:txBody>
      </p:sp>
      <p:sp>
        <p:nvSpPr>
          <p:cNvPr id="162" name="Google Shape;162;p21"/>
          <p:cNvSpPr/>
          <p:nvPr/>
        </p:nvSpPr>
        <p:spPr>
          <a:xfrm>
            <a:off x="0" y="1"/>
            <a:ext cx="4923900" cy="109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Novel Name 받아오기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Voca.txt의 단어 받아오기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